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6"/>
    <p:sldId id="257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  <p:sldId id="266" r:id="rId36"/>
    <p:sldId id="267" r:id="rId37"/>
    <p:sldId id="268" r:id="rId38"/>
    <p:sldId id="269" r:id="rId39"/>
    <p:sldId id="270" r:id="rId40"/>
    <p:sldId id="271" r:id="rId41"/>
    <p:sldId id="272" r:id="rId42"/>
    <p:sldId id="273" r:id="rId43"/>
    <p:sldId id="274" r:id="rId44"/>
  </p:sldIdLst>
  <p:sldSz cx="18288000" cy="10287000"/>
  <p:notesSz cx="6858000" cy="9144000"/>
  <p:embeddedFontLst>
    <p:embeddedFont>
      <p:font typeface="Source Sans Pro" charset="1" panose="020B0503030403020204"/>
      <p:regular r:id="rId6"/>
    </p:embeddedFont>
    <p:embeddedFont>
      <p:font typeface="Source Sans Pro Bold" charset="1" panose="020B0703030403020204"/>
      <p:regular r:id="rId7"/>
    </p:embeddedFont>
    <p:embeddedFont>
      <p:font typeface="Source Sans Pro Italics" charset="1" panose="020B0503030403090204"/>
      <p:regular r:id="rId8"/>
    </p:embeddedFont>
    <p:embeddedFont>
      <p:font typeface="Source Sans Pro Bold Italics" charset="1" panose="020B0703030403090204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Roboto" charset="1" panose="02000000000000000000"/>
      <p:regular r:id="rId14"/>
    </p:embeddedFont>
    <p:embeddedFont>
      <p:font typeface="Roboto Bold" charset="1" panose="02000000000000000000"/>
      <p:regular r:id="rId15"/>
    </p:embeddedFont>
    <p:embeddedFont>
      <p:font typeface="Roboto Italics" charset="1" panose="02000000000000000000"/>
      <p:regular r:id="rId16"/>
    </p:embeddedFont>
    <p:embeddedFont>
      <p:font typeface="Roboto Bold Italics" charset="1" panose="02000000000000000000"/>
      <p:regular r:id="rId17"/>
    </p:embeddedFont>
    <p:embeddedFont>
      <p:font typeface="Open Sans Light" charset="1" panose="020B0306030504020204"/>
      <p:regular r:id="rId18"/>
    </p:embeddedFont>
    <p:embeddedFont>
      <p:font typeface="Open Sans Light Bold" charset="1" panose="020B0806030504020204"/>
      <p:regular r:id="rId19"/>
    </p:embeddedFont>
    <p:embeddedFont>
      <p:font typeface="Open Sans Light Italics" charset="1" panose="020B0306030504020204"/>
      <p:regular r:id="rId20"/>
    </p:embeddedFont>
    <p:embeddedFont>
      <p:font typeface="Open Sans Light Bold Italics" charset="1" panose="020B0806030504020204"/>
      <p:regular r:id="rId21"/>
    </p:embeddedFont>
    <p:embeddedFont>
      <p:font typeface="Canva Sans" charset="1" panose="020B0503030501040103"/>
      <p:regular r:id="rId22"/>
    </p:embeddedFont>
    <p:embeddedFont>
      <p:font typeface="Canva Sans Bold" charset="1" panose="020B0803030501040103"/>
      <p:regular r:id="rId23"/>
    </p:embeddedFont>
    <p:embeddedFont>
      <p:font typeface="Canva Sans Italics" charset="1" panose="020B0503030501040103"/>
      <p:regular r:id="rId24"/>
    </p:embeddedFont>
    <p:embeddedFont>
      <p:font typeface="Canva Sans Bold Italics" charset="1" panose="020B0803030501040103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slides/slide1.xml" Type="http://schemas.openxmlformats.org/officeDocument/2006/relationships/slide"/><Relationship Id="rId27" Target="slides/slide2.xml" Type="http://schemas.openxmlformats.org/officeDocument/2006/relationships/slide"/><Relationship Id="rId28" Target="slides/slide3.xml" Type="http://schemas.openxmlformats.org/officeDocument/2006/relationships/slide"/><Relationship Id="rId29" Target="slides/slide4.xml" Type="http://schemas.openxmlformats.org/officeDocument/2006/relationships/slide"/><Relationship Id="rId3" Target="viewProps.xml" Type="http://schemas.openxmlformats.org/officeDocument/2006/relationships/viewProps"/><Relationship Id="rId30" Target="slides/slide5.xml" Type="http://schemas.openxmlformats.org/officeDocument/2006/relationships/slide"/><Relationship Id="rId31" Target="slides/slide6.xml" Type="http://schemas.openxmlformats.org/officeDocument/2006/relationships/slide"/><Relationship Id="rId32" Target="slides/slide7.xml" Type="http://schemas.openxmlformats.org/officeDocument/2006/relationships/slide"/><Relationship Id="rId33" Target="slides/slide8.xml" Type="http://schemas.openxmlformats.org/officeDocument/2006/relationships/slide"/><Relationship Id="rId34" Target="slides/slide9.xml" Type="http://schemas.openxmlformats.org/officeDocument/2006/relationships/slide"/><Relationship Id="rId35" Target="slides/slide10.xml" Type="http://schemas.openxmlformats.org/officeDocument/2006/relationships/slide"/><Relationship Id="rId36" Target="slides/slide11.xml" Type="http://schemas.openxmlformats.org/officeDocument/2006/relationships/slide"/><Relationship Id="rId37" Target="slides/slide12.xml" Type="http://schemas.openxmlformats.org/officeDocument/2006/relationships/slide"/><Relationship Id="rId38" Target="slides/slide13.xml" Type="http://schemas.openxmlformats.org/officeDocument/2006/relationships/slide"/><Relationship Id="rId39" Target="slides/slide14.xml" Type="http://schemas.openxmlformats.org/officeDocument/2006/relationships/slide"/><Relationship Id="rId4" Target="theme/theme1.xml" Type="http://schemas.openxmlformats.org/officeDocument/2006/relationships/theme"/><Relationship Id="rId40" Target="slides/slide15.xml" Type="http://schemas.openxmlformats.org/officeDocument/2006/relationships/slide"/><Relationship Id="rId41" Target="slides/slide16.xml" Type="http://schemas.openxmlformats.org/officeDocument/2006/relationships/slide"/><Relationship Id="rId42" Target="slides/slide17.xml" Type="http://schemas.openxmlformats.org/officeDocument/2006/relationships/slide"/><Relationship Id="rId43" Target="slides/slide18.xml" Type="http://schemas.openxmlformats.org/officeDocument/2006/relationships/slide"/><Relationship Id="rId44" Target="slides/slide19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2.png" Type="http://schemas.openxmlformats.org/officeDocument/2006/relationships/image"/><Relationship Id="rId11" Target="../media/image63.png" Type="http://schemas.openxmlformats.org/officeDocument/2006/relationships/image"/><Relationship Id="rId12" Target="../media/image64.png" Type="http://schemas.openxmlformats.org/officeDocument/2006/relationships/image"/><Relationship Id="rId2" Target="../media/image52.jpe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65.jpe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7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6.png" Type="http://schemas.openxmlformats.org/officeDocument/2006/relationships/image"/><Relationship Id="rId11" Target="../media/image67.svg" Type="http://schemas.openxmlformats.org/officeDocument/2006/relationships/image"/><Relationship Id="rId2" Target="../media/image16.jpe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png" Type="http://schemas.openxmlformats.org/officeDocument/2006/relationships/image"/><Relationship Id="rId11" Target="../media/image70.png" Type="http://schemas.openxmlformats.org/officeDocument/2006/relationships/image"/><Relationship Id="rId12" Target="../media/image71.svg" Type="http://schemas.openxmlformats.org/officeDocument/2006/relationships/image"/><Relationship Id="rId2" Target="../media/image68.jpe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69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2.jpeg" Type="http://schemas.openxmlformats.org/officeDocument/2006/relationships/image"/><Relationship Id="rId11" Target="../media/image73.png" Type="http://schemas.openxmlformats.org/officeDocument/2006/relationships/image"/><Relationship Id="rId12" Target="../media/image74.svg" Type="http://schemas.openxmlformats.org/officeDocument/2006/relationships/image"/><Relationship Id="rId2" Target="../media/image16.jpe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png" Type="http://schemas.openxmlformats.org/officeDocument/2006/relationships/image"/><Relationship Id="rId2" Target="../media/image52.jpe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4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svg" Type="http://schemas.openxmlformats.org/officeDocument/2006/relationships/image"/><Relationship Id="rId11" Target="../media/image75.png" Type="http://schemas.openxmlformats.org/officeDocument/2006/relationships/image"/><Relationship Id="rId12" Target="../media/image76.svg" Type="http://schemas.openxmlformats.org/officeDocument/2006/relationships/image"/><Relationship Id="rId13" Target="../media/image7.png" Type="http://schemas.openxmlformats.org/officeDocument/2006/relationships/image"/><Relationship Id="rId2" Target="../media/image16.jpe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9.png" Type="http://schemas.openxmlformats.org/officeDocument/2006/relationships/image"/><Relationship Id="rId11" Target="../media/image80.svg" Type="http://schemas.openxmlformats.org/officeDocument/2006/relationships/image"/><Relationship Id="rId12" Target="../media/image81.png" Type="http://schemas.openxmlformats.org/officeDocument/2006/relationships/image"/><Relationship Id="rId13" Target="../media/image82.svg" Type="http://schemas.openxmlformats.org/officeDocument/2006/relationships/image"/><Relationship Id="rId14" Target="../media/image83.png" Type="http://schemas.openxmlformats.org/officeDocument/2006/relationships/image"/><Relationship Id="rId15" Target="../media/image84.svg" Type="http://schemas.openxmlformats.org/officeDocument/2006/relationships/image"/><Relationship Id="rId16" Target="../media/image85.png" Type="http://schemas.openxmlformats.org/officeDocument/2006/relationships/image"/><Relationship Id="rId17" Target="../media/image86.svg" Type="http://schemas.openxmlformats.org/officeDocument/2006/relationships/image"/><Relationship Id="rId18" Target="../media/image87.png" Type="http://schemas.openxmlformats.org/officeDocument/2006/relationships/image"/><Relationship Id="rId19" Target="../media/image88.svg" Type="http://schemas.openxmlformats.org/officeDocument/2006/relationships/image"/><Relationship Id="rId2" Target="../media/image16.jpeg" Type="http://schemas.openxmlformats.org/officeDocument/2006/relationships/image"/><Relationship Id="rId20" Target="../media/image89.png" Type="http://schemas.openxmlformats.org/officeDocument/2006/relationships/image"/><Relationship Id="rId21" Target="../media/image90.png" Type="http://schemas.openxmlformats.org/officeDocument/2006/relationships/image"/><Relationship Id="rId22" Target="../media/image91.svg" Type="http://schemas.openxmlformats.org/officeDocument/2006/relationships/image"/><Relationship Id="rId23" Target="../media/image92.png" Type="http://schemas.openxmlformats.org/officeDocument/2006/relationships/image"/><Relationship Id="rId24" Target="../media/image93.svg" Type="http://schemas.openxmlformats.org/officeDocument/2006/relationships/image"/><Relationship Id="rId25" Target="../media/image94.png" Type="http://schemas.openxmlformats.org/officeDocument/2006/relationships/image"/><Relationship Id="rId26" Target="../media/image95.sv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7.png" Type="http://schemas.openxmlformats.org/officeDocument/2006/relationships/image"/><Relationship Id="rId8" Target="../media/image77.png" Type="http://schemas.openxmlformats.org/officeDocument/2006/relationships/image"/><Relationship Id="rId9" Target="../media/image78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7.png" Type="http://schemas.openxmlformats.org/officeDocument/2006/relationships/image"/><Relationship Id="rId6" Target="../media/image96.png" Type="http://schemas.openxmlformats.org/officeDocument/2006/relationships/image"/><Relationship Id="rId7" Target="../media/image97.sv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0.png" Type="http://schemas.openxmlformats.org/officeDocument/2006/relationships/image"/><Relationship Id="rId13" Target="../media/image11.svg" Type="http://schemas.openxmlformats.org/officeDocument/2006/relationships/image"/><Relationship Id="rId14" Target="../media/image12.png" Type="http://schemas.openxmlformats.org/officeDocument/2006/relationships/image"/><Relationship Id="rId15" Target="../media/image13.svg" Type="http://schemas.openxmlformats.org/officeDocument/2006/relationships/image"/><Relationship Id="rId16" Target="../media/image14.png" Type="http://schemas.openxmlformats.org/officeDocument/2006/relationships/image"/><Relationship Id="rId17" Target="../media/image15.svg" Type="http://schemas.openxmlformats.org/officeDocument/2006/relationships/image"/><Relationship Id="rId18" Target="../media/image4.png" Type="http://schemas.openxmlformats.org/officeDocument/2006/relationships/image"/><Relationship Id="rId2" Target="../media/image16.jpe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19.jpeg" Type="http://schemas.openxmlformats.org/officeDocument/2006/relationships/image"/><Relationship Id="rId6" Target="../media/image20.png" Type="http://schemas.openxmlformats.org/officeDocument/2006/relationships/image"/><Relationship Id="rId7" Target="../media/image21.png" Type="http://schemas.openxmlformats.org/officeDocument/2006/relationships/image"/><Relationship Id="rId8" Target="../media/image22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jpeg" Type="http://schemas.openxmlformats.org/officeDocument/2006/relationships/image"/><Relationship Id="rId11" Target="../media/image27.jpeg" Type="http://schemas.openxmlformats.org/officeDocument/2006/relationships/image"/><Relationship Id="rId12" Target="../media/image28.jpeg" Type="http://schemas.openxmlformats.org/officeDocument/2006/relationships/image"/><Relationship Id="rId13" Target="../media/image7.png" Type="http://schemas.openxmlformats.org/officeDocument/2006/relationships/image"/><Relationship Id="rId2" Target="../media/image16.jpe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25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svg" Type="http://schemas.openxmlformats.org/officeDocument/2006/relationships/image"/><Relationship Id="rId11" Target="../media/image31.jpeg" Type="http://schemas.openxmlformats.org/officeDocument/2006/relationships/image"/><Relationship Id="rId12" Target="../media/image7.png" Type="http://schemas.openxmlformats.org/officeDocument/2006/relationships/image"/><Relationship Id="rId13" Target="../media/image32.png" Type="http://schemas.openxmlformats.org/officeDocument/2006/relationships/image"/><Relationship Id="rId14" Target="../media/image33.png" Type="http://schemas.openxmlformats.org/officeDocument/2006/relationships/image"/><Relationship Id="rId15" Target="../media/image34.svg" Type="http://schemas.openxmlformats.org/officeDocument/2006/relationships/image"/><Relationship Id="rId16" Target="../media/image35.png" Type="http://schemas.openxmlformats.org/officeDocument/2006/relationships/image"/><Relationship Id="rId17" Target="../media/image36.png" Type="http://schemas.openxmlformats.org/officeDocument/2006/relationships/image"/><Relationship Id="rId18" Target="../media/image37.svg" Type="http://schemas.openxmlformats.org/officeDocument/2006/relationships/image"/><Relationship Id="rId2" Target="../media/image16.jpe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2.png" Type="http://schemas.openxmlformats.org/officeDocument/2006/relationships/image"/><Relationship Id="rId8" Target="../media/image3.svg" Type="http://schemas.openxmlformats.org/officeDocument/2006/relationships/image"/><Relationship Id="rId9" Target="../media/image23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png" Type="http://schemas.openxmlformats.org/officeDocument/2006/relationships/image"/><Relationship Id="rId11" Target="../media/image40.png" Type="http://schemas.openxmlformats.org/officeDocument/2006/relationships/image"/><Relationship Id="rId12" Target="../media/image41.svg" Type="http://schemas.openxmlformats.org/officeDocument/2006/relationships/image"/><Relationship Id="rId13" Target="../media/image42.png" Type="http://schemas.openxmlformats.org/officeDocument/2006/relationships/image"/><Relationship Id="rId14" Target="../media/image43.svg" Type="http://schemas.openxmlformats.org/officeDocument/2006/relationships/image"/><Relationship Id="rId15" Target="../media/image7.png" Type="http://schemas.openxmlformats.org/officeDocument/2006/relationships/image"/><Relationship Id="rId2" Target="../media/image16.jpe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38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jpeg" Type="http://schemas.openxmlformats.org/officeDocument/2006/relationships/image"/><Relationship Id="rId11" Target="../media/image49.jpeg" Type="http://schemas.openxmlformats.org/officeDocument/2006/relationships/image"/><Relationship Id="rId12" Target="../media/image50.jpeg" Type="http://schemas.openxmlformats.org/officeDocument/2006/relationships/image"/><Relationship Id="rId13" Target="../media/image51.png" Type="http://schemas.openxmlformats.org/officeDocument/2006/relationships/image"/><Relationship Id="rId2" Target="../media/image16.jpe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7.png" Type="http://schemas.openxmlformats.org/officeDocument/2006/relationships/image"/><Relationship Id="rId6" Target="../media/image44.jpeg" Type="http://schemas.openxmlformats.org/officeDocument/2006/relationships/image"/><Relationship Id="rId7" Target="../media/image45.png" Type="http://schemas.openxmlformats.org/officeDocument/2006/relationships/image"/><Relationship Id="rId8" Target="../media/image46.svg" Type="http://schemas.openxmlformats.org/officeDocument/2006/relationships/image"/><Relationship Id="rId9" Target="../media/image47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png" Type="http://schemas.openxmlformats.org/officeDocument/2006/relationships/image"/><Relationship Id="rId11" Target="../media/image54.png" Type="http://schemas.openxmlformats.org/officeDocument/2006/relationships/image"/><Relationship Id="rId12" Target="../media/image55.png" Type="http://schemas.openxmlformats.org/officeDocument/2006/relationships/image"/><Relationship Id="rId2" Target="../media/image52.jpe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6.png" Type="http://schemas.openxmlformats.org/officeDocument/2006/relationships/image"/><Relationship Id="rId11" Target="../media/image57.png" Type="http://schemas.openxmlformats.org/officeDocument/2006/relationships/image"/><Relationship Id="rId12" Target="../media/image58.png" Type="http://schemas.openxmlformats.org/officeDocument/2006/relationships/image"/><Relationship Id="rId2" Target="../media/image52.jpe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9.png" Type="http://schemas.openxmlformats.org/officeDocument/2006/relationships/image"/><Relationship Id="rId11" Target="../media/image60.png" Type="http://schemas.openxmlformats.org/officeDocument/2006/relationships/image"/><Relationship Id="rId12" Target="../media/image61.png" Type="http://schemas.openxmlformats.org/officeDocument/2006/relationships/image"/><Relationship Id="rId2" Target="../media/image52.jpe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65" r="0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8229600"/>
            <a:chOff x="0" y="0"/>
            <a:chExt cx="3774616" cy="191389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3774617" cy="1913890"/>
            </a:xfrm>
            <a:custGeom>
              <a:avLst/>
              <a:gdLst/>
              <a:ahLst/>
              <a:cxnLst/>
              <a:rect r="r" b="b" t="t" l="l"/>
              <a:pathLst>
                <a:path h="1913890" w="3774617">
                  <a:moveTo>
                    <a:pt x="0" y="0"/>
                  </a:moveTo>
                  <a:lnTo>
                    <a:pt x="3774617" y="0"/>
                  </a:lnTo>
                  <a:lnTo>
                    <a:pt x="3774617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E2C25">
                <a:alpha val="69804"/>
              </a:srgbClr>
            </a:solidFill>
          </p:spPr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0" y="0"/>
            <a:ext cx="2614584" cy="2614584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673416" y="7672416"/>
            <a:ext cx="2614584" cy="2614584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7956723" y="2825637"/>
            <a:ext cx="989135" cy="989135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8649433" y="2825637"/>
            <a:ext cx="989135" cy="989135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342143" y="2825637"/>
            <a:ext cx="989135" cy="989135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-848613" y="7241691"/>
            <a:ext cx="4033217" cy="4033217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9804"/>
              </a:srgbClr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5103395" y="-987909"/>
            <a:ext cx="4033217" cy="4033217"/>
            <a:chOff x="0" y="0"/>
            <a:chExt cx="6350000" cy="6350000"/>
          </a:xfrm>
        </p:grpSpPr>
        <p:sp>
          <p:nvSpPr>
            <p:cNvPr name="Freeform 16" id="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9804"/>
              </a:srgbClr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4876763" y="1817931"/>
            <a:ext cx="1593306" cy="1593306"/>
            <a:chOff x="0" y="0"/>
            <a:chExt cx="6350000" cy="6350000"/>
          </a:xfrm>
        </p:grpSpPr>
        <p:sp>
          <p:nvSpPr>
            <p:cNvPr name="Freeform 18" id="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9804"/>
              </a:srgbClr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817931" y="6875763"/>
            <a:ext cx="1593306" cy="1593306"/>
            <a:chOff x="0" y="0"/>
            <a:chExt cx="6350000" cy="6350000"/>
          </a:xfrm>
        </p:grpSpPr>
        <p:sp>
          <p:nvSpPr>
            <p:cNvPr name="Freeform 20" id="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9804"/>
              </a:srgbClr>
            </a:solidFill>
          </p:spPr>
        </p:sp>
      </p:grpSp>
      <p:pic>
        <p:nvPicPr>
          <p:cNvPr name="Picture 21" id="21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3257711" y="-1948155"/>
            <a:ext cx="11772579" cy="8606308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239651" y="4818363"/>
            <a:ext cx="2091627" cy="2057400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8">
            <a:alphaModFix amt="43999"/>
          </a:blip>
          <a:srcRect l="0" t="0" r="0" b="0"/>
          <a:stretch>
            <a:fillRect/>
          </a:stretch>
        </p:blipFill>
        <p:spPr>
          <a:xfrm flipH="false" flipV="false" rot="0">
            <a:off x="0" y="0"/>
            <a:ext cx="1916048" cy="1400721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8">
            <a:alphaModFix amt="43999"/>
          </a:blip>
          <a:srcRect l="0" t="0" r="0" b="0"/>
          <a:stretch>
            <a:fillRect/>
          </a:stretch>
        </p:blipFill>
        <p:spPr>
          <a:xfrm flipH="false" flipV="false" rot="0">
            <a:off x="16301276" y="8886279"/>
            <a:ext cx="1916048" cy="1400721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103039" y="9779000"/>
            <a:ext cx="430414" cy="430414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135318" y="9768782"/>
            <a:ext cx="430414" cy="430414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619178" y="9779000"/>
            <a:ext cx="430414" cy="430414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641932" y="9779000"/>
            <a:ext cx="420196" cy="420196"/>
          </a:xfrm>
          <a:prstGeom prst="rect">
            <a:avLst/>
          </a:prstGeom>
        </p:spPr>
      </p:pic>
      <p:sp>
        <p:nvSpPr>
          <p:cNvPr name="TextBox 29" id="29"/>
          <p:cNvSpPr txBox="true"/>
          <p:nvPr/>
        </p:nvSpPr>
        <p:spPr>
          <a:xfrm rot="0">
            <a:off x="1167996" y="3057063"/>
            <a:ext cx="16230600" cy="11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09"/>
              </a:lnSpc>
              <a:spcBef>
                <a:spcPct val="0"/>
              </a:spcBef>
            </a:pPr>
            <a:r>
              <a:rPr lang="en-US" sz="6577">
                <a:solidFill>
                  <a:srgbClr val="FFFFFF"/>
                </a:solidFill>
                <a:latin typeface="Arimo Bold"/>
              </a:rPr>
              <a:t>MARKETING PVT LTD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2812727" y="8918575"/>
            <a:ext cx="1305883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spc="709">
                <a:solidFill>
                  <a:srgbClr val="FFFFFF">
                    <a:alpha val="44706"/>
                  </a:srgbClr>
                </a:solidFill>
                <a:latin typeface="Source Sans Pro"/>
              </a:rPr>
              <a:t>...SMART BIKE FOR SMART CITIZENS...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07292" y="6694788"/>
            <a:ext cx="16185238" cy="1572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44"/>
              </a:lnSpc>
            </a:pPr>
            <a:r>
              <a:rPr lang="en-US" sz="9174">
                <a:solidFill>
                  <a:srgbClr val="FFFFFF"/>
                </a:solidFill>
                <a:latin typeface="Roboto"/>
              </a:rPr>
              <a:t>WELCOMES YOU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-4409399" y="9869689"/>
            <a:ext cx="1305883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spc="709">
                <a:solidFill>
                  <a:srgbClr val="FFFFFF">
                    <a:alpha val="44706"/>
                  </a:srgbClr>
                </a:solidFill>
                <a:latin typeface="Source Sans Pro"/>
              </a:rPr>
              <a:t>www.admsebikes.in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4838871" y="4156808"/>
            <a:ext cx="8888849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>
                    <a:alpha val="74902"/>
                  </a:srgbClr>
                </a:solidFill>
                <a:latin typeface="Canva Sans"/>
              </a:rPr>
              <a:t>(Advanced Distribution Management System)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65" r="0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17193074" y="8153849"/>
            <a:ext cx="1472602" cy="73630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0" y="0"/>
            <a:ext cx="1345171" cy="134517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49612" y="345969"/>
            <a:ext cx="502555" cy="476158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8763041" y="327560"/>
            <a:ext cx="494567" cy="494567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9109396" y="327560"/>
            <a:ext cx="494567" cy="494567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9455750" y="327560"/>
            <a:ext cx="494567" cy="494567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336509" y="5590733"/>
            <a:ext cx="182635" cy="182635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2A64C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6720452" y="6806370"/>
            <a:ext cx="182635" cy="182635"/>
            <a:chOff x="0" y="0"/>
            <a:chExt cx="6350000" cy="6350000"/>
          </a:xfrm>
        </p:grpSpPr>
        <p:sp>
          <p:nvSpPr>
            <p:cNvPr name="Freeform 15" id="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2A64C"/>
            </a:solidFill>
          </p:spPr>
        </p:sp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028700" y="-98972"/>
            <a:ext cx="2110828" cy="1543114"/>
          </a:xfrm>
          <a:prstGeom prst="rect">
            <a:avLst/>
          </a:prstGeom>
        </p:spPr>
      </p:pic>
      <p:sp>
        <p:nvSpPr>
          <p:cNvPr name="TextBox 17" id="17"/>
          <p:cNvSpPr txBox="true"/>
          <p:nvPr/>
        </p:nvSpPr>
        <p:spPr>
          <a:xfrm rot="0">
            <a:off x="6363312" y="1028700"/>
            <a:ext cx="6314775" cy="527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500">
                <a:solidFill>
                  <a:srgbClr val="FFFFFF"/>
                </a:solidFill>
                <a:latin typeface="Roboto Bold"/>
              </a:rPr>
              <a:t>REGISTERED VEHICLES</a:t>
            </a:r>
          </a:p>
        </p:txBody>
      </p:sp>
      <p:sp>
        <p:nvSpPr>
          <p:cNvPr name="AutoShape 18" id="18"/>
          <p:cNvSpPr/>
          <p:nvPr/>
        </p:nvSpPr>
        <p:spPr>
          <a:xfrm rot="0">
            <a:off x="6987940" y="1555750"/>
            <a:ext cx="5098310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19" id="19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8655662" y="1634643"/>
            <a:ext cx="2184338" cy="1596853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9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-253874" y="-494440"/>
            <a:ext cx="1910068" cy="1396349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9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6304266" y="8890651"/>
            <a:ext cx="1910068" cy="1396349"/>
          </a:xfrm>
          <a:prstGeom prst="rect">
            <a:avLst/>
          </a:prstGeom>
        </p:spPr>
      </p:pic>
      <p:sp>
        <p:nvSpPr>
          <p:cNvPr name="TextBox 22" id="22"/>
          <p:cNvSpPr txBox="true"/>
          <p:nvPr/>
        </p:nvSpPr>
        <p:spPr>
          <a:xfrm rot="0">
            <a:off x="759543" y="6222133"/>
            <a:ext cx="4479730" cy="193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RATED POWER: 2.5KW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PEAK POWER: 5KW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RANGE/CHARGE: 90/150KMS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BATTERY: 72V 40AH/72V 48AH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LOADING CAPACITY: 180KG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212486" y="7323455"/>
            <a:ext cx="4930914" cy="193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RATED POWER: 3000 W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PEAK POWER: 6000 W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RANGE/CHARGE: 90/150KMS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BATTERY: 72V 45AH/72V 58AH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LOADING CAPACITY: 300KG</a:t>
            </a:r>
          </a:p>
        </p:txBody>
      </p:sp>
      <p:sp>
        <p:nvSpPr>
          <p:cNvPr name="AutoShape 24" id="24"/>
          <p:cNvSpPr/>
          <p:nvPr/>
        </p:nvSpPr>
        <p:spPr>
          <a:xfrm rot="5399999">
            <a:off x="3297514" y="6834190"/>
            <a:ext cx="2580897" cy="0"/>
          </a:xfrm>
          <a:prstGeom prst="line">
            <a:avLst/>
          </a:prstGeom>
          <a:ln cap="rnd" w="47625">
            <a:solidFill>
              <a:srgbClr val="4C8F3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5" id="25"/>
          <p:cNvSpPr/>
          <p:nvPr/>
        </p:nvSpPr>
        <p:spPr>
          <a:xfrm rot="5399999">
            <a:off x="9958951" y="7907003"/>
            <a:ext cx="2580897" cy="0"/>
          </a:xfrm>
          <a:prstGeom prst="line">
            <a:avLst/>
          </a:prstGeom>
          <a:ln cap="rnd" w="47625">
            <a:solidFill>
              <a:srgbClr val="4C8F36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26" id="26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5591697" y="398713"/>
            <a:ext cx="6390183" cy="8491938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-1077576" y="-1915568"/>
            <a:ext cx="6988937" cy="9313408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4866345" y="822127"/>
            <a:ext cx="1910068" cy="1396349"/>
          </a:xfrm>
          <a:prstGeom prst="rect">
            <a:avLst/>
          </a:prstGeom>
        </p:spPr>
      </p:pic>
      <p:grpSp>
        <p:nvGrpSpPr>
          <p:cNvPr name="Group 29" id="29"/>
          <p:cNvGrpSpPr/>
          <p:nvPr/>
        </p:nvGrpSpPr>
        <p:grpSpPr>
          <a:xfrm rot="0">
            <a:off x="13124474" y="5592380"/>
            <a:ext cx="182635" cy="182635"/>
            <a:chOff x="0" y="0"/>
            <a:chExt cx="6350000" cy="6350000"/>
          </a:xfrm>
        </p:grpSpPr>
        <p:sp>
          <p:nvSpPr>
            <p:cNvPr name="Freeform 30" id="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2A64C"/>
            </a:solidFill>
          </p:spPr>
        </p:sp>
      </p:grpSp>
      <p:pic>
        <p:nvPicPr>
          <p:cNvPr name="Picture 31" id="31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9257608" y="-1606736"/>
            <a:ext cx="11217475" cy="8413106"/>
          </a:xfrm>
          <a:prstGeom prst="rect">
            <a:avLst/>
          </a:prstGeom>
        </p:spPr>
      </p:pic>
      <p:sp>
        <p:nvSpPr>
          <p:cNvPr name="TextBox 32" id="32"/>
          <p:cNvSpPr txBox="true"/>
          <p:nvPr/>
        </p:nvSpPr>
        <p:spPr>
          <a:xfrm rot="0">
            <a:off x="759543" y="5334130"/>
            <a:ext cx="2697270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62A64C"/>
                </a:solidFill>
                <a:latin typeface="Source Sans Pro Bold"/>
              </a:rPr>
              <a:t>₹1,35,000/-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7145811" y="6548120"/>
            <a:ext cx="2697270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62A64C"/>
                </a:solidFill>
                <a:latin typeface="Source Sans Pro Bold"/>
              </a:rPr>
              <a:t>₹1,85,000/-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693797" y="814075"/>
            <a:ext cx="870891" cy="498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2"/>
              </a:lnSpc>
            </a:pPr>
            <a:r>
              <a:rPr lang="en-US" sz="2873">
                <a:solidFill>
                  <a:srgbClr val="FFFFFF"/>
                </a:solidFill>
                <a:latin typeface="Roboto Bold"/>
              </a:rPr>
              <a:t>E V A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9272752" y="2543836"/>
            <a:ext cx="1170914" cy="500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Roboto Bold"/>
              </a:rPr>
              <a:t>BRAVO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919724" y="9738561"/>
            <a:ext cx="14769569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2A64C">
                    <a:alpha val="74902"/>
                  </a:srgbClr>
                </a:solidFill>
                <a:latin typeface="Source Sans Pro"/>
              </a:rPr>
              <a:t>*PRICE DEPENDS UPON MARKET INFLATION AND BATTERY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5464434" y="1665391"/>
            <a:ext cx="886751" cy="448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Roboto Bold"/>
              </a:rPr>
              <a:t>G T R 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3483158" y="5334130"/>
            <a:ext cx="2697270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62A64C"/>
                </a:solidFill>
                <a:latin typeface="Source Sans Pro Bold"/>
              </a:rPr>
              <a:t>₹79,800/-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3483158" y="6342166"/>
            <a:ext cx="4930914" cy="193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RATED POWER: 1000 W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PEAK POWER: 2000 W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RANGE/CHARGE: 60/100KMS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BATTERY: 48V 30AH/60V 36AH/60V 7AH*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LOADING CAPACITY: 180KG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8906" r="0" b="289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0" y="6780"/>
            <a:ext cx="18288000" cy="5835907"/>
            <a:chOff x="0" y="0"/>
            <a:chExt cx="24384000" cy="778121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26066" r="0" b="26066"/>
            <a:stretch>
              <a:fillRect/>
            </a:stretch>
          </p:blipFill>
          <p:spPr>
            <a:xfrm>
              <a:off x="0" y="0"/>
              <a:ext cx="24384000" cy="7781210"/>
            </a:xfrm>
            <a:prstGeom prst="rect">
              <a:avLst/>
            </a:prstGeom>
          </p:spPr>
        </p:pic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17193074" y="8153849"/>
            <a:ext cx="1472602" cy="736301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7743124" y="4589627"/>
            <a:ext cx="8516131" cy="4668673"/>
            <a:chOff x="0" y="0"/>
            <a:chExt cx="2880765" cy="1579279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2880766" cy="1579279"/>
            </a:xfrm>
            <a:custGeom>
              <a:avLst/>
              <a:gdLst/>
              <a:ahLst/>
              <a:cxnLst/>
              <a:rect r="r" b="b" t="t" l="l"/>
              <a:pathLst>
                <a:path h="1579279" w="2880766">
                  <a:moveTo>
                    <a:pt x="2756305" y="1579279"/>
                  </a:moveTo>
                  <a:lnTo>
                    <a:pt x="124460" y="1579279"/>
                  </a:lnTo>
                  <a:cubicBezTo>
                    <a:pt x="55880" y="1579279"/>
                    <a:pt x="0" y="1523399"/>
                    <a:pt x="0" y="14548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56306" y="0"/>
                  </a:lnTo>
                  <a:cubicBezTo>
                    <a:pt x="2824886" y="0"/>
                    <a:pt x="2880766" y="55880"/>
                    <a:pt x="2880766" y="124460"/>
                  </a:cubicBezTo>
                  <a:lnTo>
                    <a:pt x="2880766" y="1454819"/>
                  </a:lnTo>
                  <a:cubicBezTo>
                    <a:pt x="2880766" y="1523399"/>
                    <a:pt x="2824886" y="1579279"/>
                    <a:pt x="2756306" y="1579279"/>
                  </a:cubicBezTo>
                  <a:close/>
                </a:path>
              </a:pathLst>
            </a:custGeom>
            <a:solidFill>
              <a:srgbClr val="4C8F36">
                <a:alpha val="74902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2459521" y="6478181"/>
            <a:ext cx="494567" cy="494567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2805876" y="6478181"/>
            <a:ext cx="494567" cy="494567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3152231" y="6478181"/>
            <a:ext cx="494567" cy="494567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487270" y="7679037"/>
            <a:ext cx="5131779" cy="1762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24"/>
              </a:lnSpc>
            </a:pPr>
            <a:r>
              <a:rPr lang="en-US" sz="6499">
                <a:solidFill>
                  <a:srgbClr val="FFFFFF"/>
                </a:solidFill>
                <a:latin typeface="Roboto Bold"/>
              </a:rPr>
              <a:t>OUR STRENGTH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828693" y="4660778"/>
            <a:ext cx="630614" cy="870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161"/>
              </a:lnSpc>
              <a:spcBef>
                <a:spcPct val="0"/>
              </a:spcBef>
            </a:pPr>
            <a:r>
              <a:rPr lang="en-US" sz="5115" u="sng">
                <a:solidFill>
                  <a:srgbClr val="FFFFFF"/>
                </a:solidFill>
                <a:latin typeface="Source Sans Pro Bold"/>
              </a:rPr>
              <a:t>6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743124" y="5587089"/>
            <a:ext cx="2542865" cy="147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3"/>
              </a:lnSpc>
              <a:spcBef>
                <a:spcPct val="0"/>
              </a:spcBef>
            </a:pPr>
            <a:r>
              <a:rPr lang="en-US" sz="2830">
                <a:solidFill>
                  <a:srgbClr val="FFFFFF"/>
                </a:solidFill>
                <a:latin typeface="Source Sans Pro Bold"/>
              </a:rPr>
              <a:t>MODERN MANUFACTRNG PLANTS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079171" y="4774046"/>
            <a:ext cx="1961608" cy="870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161"/>
              </a:lnSpc>
              <a:spcBef>
                <a:spcPct val="0"/>
              </a:spcBef>
            </a:pPr>
            <a:r>
              <a:rPr lang="en-US" sz="5115" u="sng">
                <a:solidFill>
                  <a:srgbClr val="FFFFFF"/>
                </a:solidFill>
                <a:latin typeface="Source Sans Pro Bold"/>
              </a:rPr>
              <a:t>150+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893773" y="5785538"/>
            <a:ext cx="2147006" cy="975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62"/>
              </a:lnSpc>
            </a:pPr>
            <a:r>
              <a:rPr lang="en-US" sz="2830">
                <a:solidFill>
                  <a:srgbClr val="FFFFFF"/>
                </a:solidFill>
                <a:latin typeface="Source Sans Pro Bold"/>
              </a:rPr>
              <a:t>SKILLED</a:t>
            </a:r>
          </a:p>
          <a:p>
            <a:pPr algn="just">
              <a:lnSpc>
                <a:spcPts val="3962"/>
              </a:lnSpc>
              <a:spcBef>
                <a:spcPct val="0"/>
              </a:spcBef>
            </a:pPr>
            <a:r>
              <a:rPr lang="en-US" sz="2830">
                <a:solidFill>
                  <a:srgbClr val="FFFFFF"/>
                </a:solidFill>
                <a:latin typeface="Source Sans Pro Bold"/>
              </a:rPr>
              <a:t>EMPLOYEE'S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178573" y="4774046"/>
            <a:ext cx="1961608" cy="870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161"/>
              </a:lnSpc>
              <a:spcBef>
                <a:spcPct val="0"/>
              </a:spcBef>
            </a:pPr>
            <a:r>
              <a:rPr lang="en-US" sz="5115" u="sng">
                <a:solidFill>
                  <a:srgbClr val="FFFFFF"/>
                </a:solidFill>
                <a:latin typeface="Source Sans Pro Bold"/>
              </a:rPr>
              <a:t>650+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538348" y="5749597"/>
            <a:ext cx="2601833" cy="975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2"/>
              </a:lnSpc>
            </a:pPr>
            <a:r>
              <a:rPr lang="en-US" sz="2830">
                <a:solidFill>
                  <a:srgbClr val="FFFFFF"/>
                </a:solidFill>
                <a:latin typeface="Source Sans Pro Bold"/>
              </a:rPr>
              <a:t>SHOWROOMS  </a:t>
            </a:r>
          </a:p>
          <a:p>
            <a:pPr algn="ctr">
              <a:lnSpc>
                <a:spcPts val="3962"/>
              </a:lnSpc>
              <a:spcBef>
                <a:spcPct val="0"/>
              </a:spcBef>
            </a:pPr>
            <a:r>
              <a:rPr lang="en-US" sz="2830">
                <a:solidFill>
                  <a:srgbClr val="FFFFFF"/>
                </a:solidFill>
                <a:latin typeface="Source Sans Pro Bold"/>
              </a:rPr>
              <a:t>-PAN INDIA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564324" y="7757123"/>
            <a:ext cx="6873731" cy="1092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Source Sans Pro"/>
              </a:rPr>
              <a:t>A warm welcome to all the citizens of India from ADMS MARKETING PRIVATE LTD ,you all will be excited to know that our company ADMS MARKETING PRIVATE LTD , has extended its radius.Now we have 6 manufacturing plants , 4 in Dharwad (Karnataka) , 1 in Ajmer (RAJASTHAN) , and 1 in Hydrabad (TELANGANA) </a:t>
            </a:r>
          </a:p>
        </p:txBody>
      </p:sp>
      <p:sp>
        <p:nvSpPr>
          <p:cNvPr name="AutoShape 22" id="22"/>
          <p:cNvSpPr/>
          <p:nvPr/>
        </p:nvSpPr>
        <p:spPr>
          <a:xfrm rot="5400000">
            <a:off x="9293272" y="6066949"/>
            <a:ext cx="2490153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3" id="23"/>
          <p:cNvSpPr/>
          <p:nvPr/>
        </p:nvSpPr>
        <p:spPr>
          <a:xfrm rot="5400000">
            <a:off x="12257205" y="6081136"/>
            <a:ext cx="246177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24" id="24"/>
          <p:cNvPicPr>
            <a:picLocks noChangeAspect="true"/>
          </p:cNvPicPr>
          <p:nvPr/>
        </p:nvPicPr>
        <p:blipFill>
          <a:blip r:embed="rId6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6363038" y="8917521"/>
            <a:ext cx="1910068" cy="1396349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6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0" y="0"/>
            <a:ext cx="1910068" cy="139634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8906" r="0" b="289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8229600"/>
            <a:chOff x="0" y="0"/>
            <a:chExt cx="3774616" cy="191389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3774617" cy="1913890"/>
            </a:xfrm>
            <a:custGeom>
              <a:avLst/>
              <a:gdLst/>
              <a:ahLst/>
              <a:cxnLst/>
              <a:rect r="r" b="b" t="t" l="l"/>
              <a:pathLst>
                <a:path h="1913890" w="3774617">
                  <a:moveTo>
                    <a:pt x="0" y="0"/>
                  </a:moveTo>
                  <a:lnTo>
                    <a:pt x="3774617" y="0"/>
                  </a:lnTo>
                  <a:lnTo>
                    <a:pt x="3774617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E2C25">
                <a:alpha val="69804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848613" y="7241691"/>
            <a:ext cx="4033217" cy="4033217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9804"/>
              </a:srgbClr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5103395" y="-987909"/>
            <a:ext cx="4033217" cy="4033217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9804"/>
              </a:srgbClr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4876763" y="1817931"/>
            <a:ext cx="1593306" cy="1593306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9804"/>
              </a:srgbClr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817931" y="6875763"/>
            <a:ext cx="1593306" cy="1593306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9804"/>
              </a:srgbClr>
            </a:solidFill>
          </p:spPr>
        </p:sp>
      </p:grpSp>
      <p:pic>
        <p:nvPicPr>
          <p:cNvPr name="Picture 13" id="1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17193074" y="8153849"/>
            <a:ext cx="1472602" cy="736301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0" y="0"/>
            <a:ext cx="1345171" cy="1345171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49612" y="345969"/>
            <a:ext cx="502555" cy="476158"/>
          </a:xfrm>
          <a:prstGeom prst="rect">
            <a:avLst/>
          </a:prstGeom>
        </p:spPr>
      </p:pic>
      <p:sp>
        <p:nvSpPr>
          <p:cNvPr name="TextBox 16" id="16"/>
          <p:cNvSpPr txBox="true"/>
          <p:nvPr/>
        </p:nvSpPr>
        <p:spPr>
          <a:xfrm rot="0">
            <a:off x="-134484" y="1192948"/>
            <a:ext cx="18556967" cy="81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24"/>
              </a:lnSpc>
            </a:pPr>
            <a:r>
              <a:rPr lang="en-US" sz="5499">
                <a:solidFill>
                  <a:srgbClr val="FFFFFF"/>
                </a:solidFill>
                <a:latin typeface="Roboto Bold"/>
              </a:rPr>
              <a:t>JOIN US AND CREATE A SUCCESSFUL E-FUTURE 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8550361" y="1904148"/>
            <a:ext cx="494567" cy="494567"/>
            <a:chOff x="0" y="0"/>
            <a:chExt cx="6350000" cy="6350000"/>
          </a:xfrm>
        </p:grpSpPr>
        <p:sp>
          <p:nvSpPr>
            <p:cNvPr name="Freeform 18" id="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8896716" y="1904148"/>
            <a:ext cx="494567" cy="494567"/>
            <a:chOff x="0" y="0"/>
            <a:chExt cx="6350000" cy="6350000"/>
          </a:xfrm>
        </p:grpSpPr>
        <p:sp>
          <p:nvSpPr>
            <p:cNvPr name="Freeform 20" id="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9243071" y="1904148"/>
            <a:ext cx="494567" cy="494567"/>
            <a:chOff x="0" y="0"/>
            <a:chExt cx="6350000" cy="6350000"/>
          </a:xfrm>
        </p:grpSpPr>
        <p:sp>
          <p:nvSpPr>
            <p:cNvPr name="Freeform 22" id="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pic>
        <p:nvPicPr>
          <p:cNvPr name="Picture 23" id="23"/>
          <p:cNvPicPr>
            <a:picLocks noChangeAspect="true"/>
          </p:cNvPicPr>
          <p:nvPr/>
        </p:nvPicPr>
        <p:blipFill>
          <a:blip r:embed="rId9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-282449" y="-507548"/>
            <a:ext cx="1910068" cy="1396349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9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6470069" y="8890651"/>
            <a:ext cx="1910068" cy="1396349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0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257766" y="3882121"/>
            <a:ext cx="10178498" cy="4586948"/>
          </a:xfrm>
          <a:prstGeom prst="rect">
            <a:avLst/>
          </a:prstGeom>
        </p:spPr>
      </p:pic>
      <p:sp>
        <p:nvSpPr>
          <p:cNvPr name="TextBox 26" id="26"/>
          <p:cNvSpPr txBox="true"/>
          <p:nvPr/>
        </p:nvSpPr>
        <p:spPr>
          <a:xfrm rot="0">
            <a:off x="3477870" y="2423159"/>
            <a:ext cx="11530403" cy="1771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62A64C"/>
                </a:solidFill>
                <a:latin typeface="Source Sans Pro Bold Italics"/>
              </a:rPr>
              <a:t>THERE ARE TWO WAYS OF PARTICIPATING IN THE EV-BUSINESS WITH US AS CUSTOMER – CUM – MARKETING DISTRIBUTORS 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</a:p>
        </p:txBody>
      </p:sp>
      <p:sp>
        <p:nvSpPr>
          <p:cNvPr name="TextBox 27" id="27"/>
          <p:cNvSpPr txBox="true"/>
          <p:nvPr/>
        </p:nvSpPr>
        <p:spPr>
          <a:xfrm rot="0">
            <a:off x="1718860" y="4089400"/>
            <a:ext cx="7078785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Source Sans Pro Bold Italics"/>
              </a:rPr>
              <a:t>PURCHASE ANY EV-TWO WHEELER MODEL ABOVE RS.96,000/- *  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</a:p>
        </p:txBody>
      </p:sp>
      <p:sp>
        <p:nvSpPr>
          <p:cNvPr name="TextBox 28" id="28"/>
          <p:cNvSpPr txBox="true"/>
          <p:nvPr/>
        </p:nvSpPr>
        <p:spPr>
          <a:xfrm rot="0">
            <a:off x="8594631" y="4484987"/>
            <a:ext cx="1593306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Source Sans Pro Bold Italics"/>
              </a:rPr>
              <a:t>OR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041219" y="4089400"/>
            <a:ext cx="7078785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Source Sans Pro Bold Italics"/>
              </a:rPr>
              <a:t>RAISE A PURCHASE ORDER FOR EV BY PAYING RS.15,000/-**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</a:p>
        </p:txBody>
      </p:sp>
      <p:sp>
        <p:nvSpPr>
          <p:cNvPr name="AutoShape 30" id="30"/>
          <p:cNvSpPr/>
          <p:nvPr/>
        </p:nvSpPr>
        <p:spPr>
          <a:xfrm rot="0">
            <a:off x="10334491" y="5159375"/>
            <a:ext cx="6492240" cy="0"/>
          </a:xfrm>
          <a:prstGeom prst="line">
            <a:avLst/>
          </a:prstGeom>
          <a:ln cap="flat" w="38100">
            <a:solidFill>
              <a:srgbClr val="62A64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1" id="31"/>
          <p:cNvSpPr/>
          <p:nvPr/>
        </p:nvSpPr>
        <p:spPr>
          <a:xfrm rot="0">
            <a:off x="2012132" y="5197475"/>
            <a:ext cx="6492240" cy="0"/>
          </a:xfrm>
          <a:prstGeom prst="line">
            <a:avLst/>
          </a:prstGeom>
          <a:ln cap="flat" w="38100">
            <a:solidFill>
              <a:srgbClr val="62A64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2" id="32"/>
          <p:cNvSpPr txBox="true"/>
          <p:nvPr/>
        </p:nvSpPr>
        <p:spPr>
          <a:xfrm rot="0">
            <a:off x="4873280" y="7909985"/>
            <a:ext cx="9449680" cy="1142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72"/>
              </a:lnSpc>
              <a:spcBef>
                <a:spcPct val="0"/>
              </a:spcBef>
            </a:pPr>
            <a:r>
              <a:rPr lang="en-US" sz="3337">
                <a:solidFill>
                  <a:srgbClr val="FFFFFF"/>
                </a:solidFill>
                <a:latin typeface="Source Sans Pro Bold Italics"/>
              </a:rPr>
              <a:t>GET AN OPPORTUNITY TO DO BUSINESS IN INDIA’S FASTEST GROWING INDUSTRY . 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759216" y="9667875"/>
            <a:ext cx="14769569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62A64C">
                    <a:alpha val="74902"/>
                  </a:srgbClr>
                </a:solidFill>
                <a:latin typeface="Source Sans Pro"/>
              </a:rPr>
              <a:t>*T&amp;C APPLY . ASK YOUR NEAREST MARKETING DISTRIBUTORS FOR DETAILS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</a:p>
        </p:txBody>
      </p:sp>
      <p:sp>
        <p:nvSpPr>
          <p:cNvPr name="TextBox 34" id="34"/>
          <p:cNvSpPr txBox="true"/>
          <p:nvPr/>
        </p:nvSpPr>
        <p:spPr>
          <a:xfrm rot="0">
            <a:off x="9905098" y="5462588"/>
            <a:ext cx="8024277" cy="1533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8"/>
              </a:lnSpc>
            </a:pPr>
            <a:r>
              <a:rPr lang="en-US" sz="2213">
                <a:solidFill>
                  <a:srgbClr val="FFFFFF"/>
                </a:solidFill>
                <a:latin typeface="Source Sans Pro"/>
              </a:rPr>
              <a:t>**Can buy ADMS e vehicle with discount of Rs. 15000/- or can transfer the same Coupon to other individual &amp; can also avail 3 Coupons worth of Rs. 4999/- each, that he/she sell the coupon or redeem it for themselves 1 Coupon each bike ( T&amp;C APPLY)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376711" y="5518436"/>
            <a:ext cx="8528387" cy="7577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8"/>
              </a:lnSpc>
            </a:pPr>
            <a:r>
              <a:rPr lang="en-US" sz="2213">
                <a:solidFill>
                  <a:srgbClr val="FFFFFF"/>
                </a:solidFill>
                <a:latin typeface="Source Sans Pro"/>
              </a:rPr>
              <a:t> *Can also avail 3 Coupons worth of Rs. 4999/- each, that he/she sell the coupon or redeem it for themselves 1 Ccoupon each bike ( T&amp;C APPLY)</a:t>
            </a:r>
          </a:p>
        </p:txBody>
      </p:sp>
      <p:sp>
        <p:nvSpPr>
          <p:cNvPr name="AutoShape 36" id="36"/>
          <p:cNvSpPr/>
          <p:nvPr/>
        </p:nvSpPr>
        <p:spPr>
          <a:xfrm rot="0">
            <a:off x="6145164" y="7634316"/>
            <a:ext cx="6492240" cy="0"/>
          </a:xfrm>
          <a:prstGeom prst="line">
            <a:avLst/>
          </a:prstGeom>
          <a:ln cap="flat" w="38100">
            <a:solidFill>
              <a:srgbClr val="62A64C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8906" r="0" b="289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17193074" y="8153849"/>
            <a:ext cx="1472602" cy="73630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0" y="0"/>
            <a:ext cx="1345171" cy="134517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49612" y="345969"/>
            <a:ext cx="502555" cy="476158"/>
          </a:xfrm>
          <a:prstGeom prst="rect">
            <a:avLst/>
          </a:prstGeom>
        </p:spPr>
      </p:pic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2455961"/>
            <a:ext cx="7831039" cy="7831039"/>
            <a:chOff x="0" y="0"/>
            <a:chExt cx="3282950" cy="3282950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r="r" b="b" t="t" l="l"/>
              <a:pathLst>
                <a:path h="3282950" w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30185" r="-19814" t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2283239" y="1656835"/>
            <a:ext cx="494567" cy="494567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2629594" y="1656835"/>
            <a:ext cx="494567" cy="494567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2975949" y="1656835"/>
            <a:ext cx="494567" cy="494567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sp>
        <p:nvSpPr>
          <p:cNvPr name="AutoShape 14" id="14"/>
          <p:cNvSpPr/>
          <p:nvPr/>
        </p:nvSpPr>
        <p:spPr>
          <a:xfrm rot="0">
            <a:off x="9757303" y="6649307"/>
            <a:ext cx="6492240" cy="0"/>
          </a:xfrm>
          <a:prstGeom prst="line">
            <a:avLst/>
          </a:prstGeom>
          <a:ln cap="flat" w="38100">
            <a:solidFill>
              <a:srgbClr val="62A64C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15" id="15"/>
          <p:cNvPicPr>
            <a:picLocks noChangeAspect="true"/>
          </p:cNvPicPr>
          <p:nvPr/>
        </p:nvPicPr>
        <p:blipFill>
          <a:blip r:embed="rId10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6348013" y="8890651"/>
            <a:ext cx="1910068" cy="1396349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0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-287470" y="-491474"/>
            <a:ext cx="1910068" cy="1396349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1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497221" y="2284753"/>
            <a:ext cx="6264747" cy="5478806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9496599" y="5329042"/>
            <a:ext cx="6958700" cy="1407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Source Sans Pro Bold Italics"/>
              </a:rPr>
              <a:t>REFER AN INTERESTED CUSTOMER TO BUY AN EV WITH P.O OF RS.15,000/-*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9707980" y="555625"/>
            <a:ext cx="7077114" cy="965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474"/>
              </a:lnSpc>
            </a:pPr>
            <a:r>
              <a:rPr lang="en-US" sz="6499">
                <a:solidFill>
                  <a:srgbClr val="FFFFFF"/>
                </a:solidFill>
                <a:latin typeface="Roboto Bold"/>
              </a:rPr>
              <a:t>OPPORTUNITY   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224251" y="2530180"/>
            <a:ext cx="5107111" cy="62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798829" indent="-399415" lvl="1">
              <a:lnSpc>
                <a:spcPts val="5179"/>
              </a:lnSpc>
              <a:buFont typeface="Arial"/>
              <a:buChar char="•"/>
            </a:pPr>
            <a:r>
              <a:rPr lang="en-US" sz="3699" u="sng">
                <a:solidFill>
                  <a:srgbClr val="4C8F36"/>
                </a:solidFill>
                <a:latin typeface="Source Sans Pro Bold Italics"/>
              </a:rPr>
              <a:t>REFER A CUSTOMER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347992" y="3557928"/>
            <a:ext cx="6958700" cy="1407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Source Sans Pro Bold Italics"/>
              </a:rPr>
              <a:t>REFER SOMEONE TO BUY AN ADMS ELECTRIC-TWO WHEELER MODEL ABOVE RS.96,000/- *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9347992" y="4808878"/>
            <a:ext cx="6958700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FFFFFF"/>
                </a:solidFill>
                <a:latin typeface="Source Sans Pro Bold Italics"/>
              </a:rPr>
              <a:t>OR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416979" y="6868382"/>
            <a:ext cx="2919798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98829" indent="-399415" lvl="1">
              <a:lnSpc>
                <a:spcPts val="4254"/>
              </a:lnSpc>
              <a:buFont typeface="Arial"/>
              <a:buChar char="•"/>
            </a:pPr>
            <a:r>
              <a:rPr lang="en-US" sz="3699" u="sng">
                <a:solidFill>
                  <a:srgbClr val="4C8F36"/>
                </a:solidFill>
                <a:latin typeface="Source Sans Pro Bold Italics"/>
              </a:rPr>
              <a:t>BENEFIT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389313" y="7534291"/>
            <a:ext cx="6958700" cy="2360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Source Sans Pro Bold Italics"/>
              </a:rPr>
              <a:t>BECOME A MARKETING DISTRIBUTORS &amp; GET RS.</a:t>
            </a:r>
            <a:r>
              <a:rPr lang="en-US" sz="2700" u="sng">
                <a:solidFill>
                  <a:srgbClr val="FFFFFF"/>
                </a:solidFill>
                <a:latin typeface="Source Sans Pro Bold Italics"/>
              </a:rPr>
              <a:t>5,000</a:t>
            </a:r>
            <a:r>
              <a:rPr lang="en-US" sz="2700">
                <a:solidFill>
                  <a:srgbClr val="FFFFFF"/>
                </a:solidFill>
                <a:latin typeface="Source Sans Pro Bold Italics"/>
              </a:rPr>
              <a:t>/-* COMMISSION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Source Sans Pro Bold Italics"/>
              </a:rPr>
              <a:t> +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Source Sans Pro Bold Italics"/>
              </a:rPr>
              <a:t> RS.1,500/-* TEAM BONUS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1622599" y="9734550"/>
            <a:ext cx="14769569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62A64C">
                    <a:alpha val="74902"/>
                  </a:srgbClr>
                </a:solidFill>
                <a:latin typeface="Source Sans Pro"/>
              </a:rPr>
              <a:t>*T&amp;C APPLY . ASK YOUR NEAREST MARKETING DISTRIBUTORS FOR DETAILS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8906" r="0" b="289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17193074" y="8153849"/>
            <a:ext cx="1472602" cy="73630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0" y="0"/>
            <a:ext cx="1345171" cy="134517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49612" y="345969"/>
            <a:ext cx="502555" cy="476158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5307161" y="1698423"/>
            <a:ext cx="494567" cy="494567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5653516" y="1698423"/>
            <a:ext cx="494567" cy="494567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5999871" y="1698423"/>
            <a:ext cx="494567" cy="494567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600890" y="4956435"/>
            <a:ext cx="4305920" cy="3165148"/>
            <a:chOff x="0" y="0"/>
            <a:chExt cx="1825675" cy="1341997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1825675" cy="1341997"/>
            </a:xfrm>
            <a:custGeom>
              <a:avLst/>
              <a:gdLst/>
              <a:ahLst/>
              <a:cxnLst/>
              <a:rect r="r" b="b" t="t" l="l"/>
              <a:pathLst>
                <a:path h="1341997" w="1825675">
                  <a:moveTo>
                    <a:pt x="1701215" y="1341997"/>
                  </a:moveTo>
                  <a:lnTo>
                    <a:pt x="124460" y="1341997"/>
                  </a:lnTo>
                  <a:cubicBezTo>
                    <a:pt x="55880" y="1341997"/>
                    <a:pt x="0" y="1286117"/>
                    <a:pt x="0" y="121753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01215" y="0"/>
                  </a:lnTo>
                  <a:cubicBezTo>
                    <a:pt x="1769795" y="0"/>
                    <a:pt x="1825675" y="55880"/>
                    <a:pt x="1825675" y="124460"/>
                  </a:cubicBezTo>
                  <a:lnTo>
                    <a:pt x="1825675" y="1217537"/>
                  </a:lnTo>
                  <a:cubicBezTo>
                    <a:pt x="1825675" y="1286117"/>
                    <a:pt x="1769795" y="1341997"/>
                    <a:pt x="1701215" y="1341997"/>
                  </a:cubicBezTo>
                  <a:close/>
                </a:path>
              </a:pathLst>
            </a:custGeom>
            <a:solidFill>
              <a:srgbClr val="4C8F36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7451037" y="4956435"/>
            <a:ext cx="4305920" cy="3165148"/>
            <a:chOff x="0" y="0"/>
            <a:chExt cx="1825675" cy="1341997"/>
          </a:xfrm>
        </p:grpSpPr>
        <p:sp>
          <p:nvSpPr>
            <p:cNvPr name="Freeform 15" id="15"/>
            <p:cNvSpPr/>
            <p:nvPr/>
          </p:nvSpPr>
          <p:spPr>
            <a:xfrm>
              <a:off x="0" y="0"/>
              <a:ext cx="1825675" cy="1341997"/>
            </a:xfrm>
            <a:custGeom>
              <a:avLst/>
              <a:gdLst/>
              <a:ahLst/>
              <a:cxnLst/>
              <a:rect r="r" b="b" t="t" l="l"/>
              <a:pathLst>
                <a:path h="1341997" w="1825675">
                  <a:moveTo>
                    <a:pt x="1701215" y="1341997"/>
                  </a:moveTo>
                  <a:lnTo>
                    <a:pt x="124460" y="1341997"/>
                  </a:lnTo>
                  <a:cubicBezTo>
                    <a:pt x="55880" y="1341997"/>
                    <a:pt x="0" y="1286117"/>
                    <a:pt x="0" y="121753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01215" y="0"/>
                  </a:lnTo>
                  <a:cubicBezTo>
                    <a:pt x="1769795" y="0"/>
                    <a:pt x="1825675" y="55880"/>
                    <a:pt x="1825675" y="124460"/>
                  </a:cubicBezTo>
                  <a:lnTo>
                    <a:pt x="1825675" y="1217537"/>
                  </a:lnTo>
                  <a:cubicBezTo>
                    <a:pt x="1825675" y="1286117"/>
                    <a:pt x="1769795" y="1341997"/>
                    <a:pt x="1701215" y="1341997"/>
                  </a:cubicBezTo>
                  <a:close/>
                </a:path>
              </a:pathLst>
            </a:custGeom>
            <a:solidFill>
              <a:srgbClr val="4C8F36"/>
            </a:solidFill>
          </p:spPr>
        </p:sp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9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-296995" y="-520492"/>
            <a:ext cx="1910068" cy="1396349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9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6387457" y="8890651"/>
            <a:ext cx="1910068" cy="1396349"/>
          </a:xfrm>
          <a:prstGeom prst="rect">
            <a:avLst/>
          </a:prstGeom>
        </p:spPr>
      </p:pic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2014132" y="-1134304"/>
            <a:ext cx="5245168" cy="11294992"/>
            <a:chOff x="0" y="0"/>
            <a:chExt cx="2948813" cy="6350000"/>
          </a:xfrm>
        </p:grpSpPr>
        <p:sp>
          <p:nvSpPr>
            <p:cNvPr name="Freeform 19" id="19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r="r" b="b" t="t" l="l"/>
              <a:pathLst>
                <a:path h="6350000" w="2948813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10">
                <a:alphaModFix amt="75000"/>
              </a:blip>
              <a:stretch>
                <a:fillRect l="-18339" r="-25221" t="0" b="0"/>
              </a:stretch>
            </a:blipFill>
          </p:spPr>
        </p:sp>
      </p:grpSp>
      <p:pic>
        <p:nvPicPr>
          <p:cNvPr name="Picture 20" id="20"/>
          <p:cNvPicPr>
            <a:picLocks noChangeAspect="true"/>
          </p:cNvPicPr>
          <p:nvPr/>
        </p:nvPicPr>
        <p:blipFill>
          <a:blip r:embed="rId11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906810" y="4956435"/>
            <a:ext cx="2449106" cy="2823916"/>
          </a:xfrm>
          <a:prstGeom prst="rect">
            <a:avLst/>
          </a:prstGeom>
        </p:spPr>
      </p:pic>
      <p:sp>
        <p:nvSpPr>
          <p:cNvPr name="TextBox 21" id="21"/>
          <p:cNvSpPr txBox="true"/>
          <p:nvPr/>
        </p:nvSpPr>
        <p:spPr>
          <a:xfrm rot="0">
            <a:off x="1904390" y="733223"/>
            <a:ext cx="8275560" cy="965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474"/>
              </a:lnSpc>
            </a:pPr>
            <a:r>
              <a:rPr lang="en-US" sz="6499">
                <a:solidFill>
                  <a:srgbClr val="FFFFFF"/>
                </a:solidFill>
                <a:latin typeface="Roboto Bold"/>
              </a:rPr>
              <a:t>MORE OPPORTUNITY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470523" y="2266507"/>
            <a:ext cx="8805409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 u="sng">
                <a:solidFill>
                  <a:srgbClr val="4C8F36"/>
                </a:solidFill>
                <a:latin typeface="Source Sans Pro Bold Italics"/>
              </a:rPr>
              <a:t>CREATE COMPETITON &amp; EARN MORE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30562" y="3182177"/>
            <a:ext cx="11646426" cy="1287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FFFFF"/>
                </a:solidFill>
                <a:latin typeface="Source Sans Pro Bold Italics"/>
              </a:rPr>
              <a:t>MAKE TWO GROUPS OF COMPETING</a:t>
            </a:r>
          </a:p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FFFFF"/>
                </a:solidFill>
                <a:latin typeface="Source Sans Pro Bold Italics"/>
              </a:rPr>
              <a:t> MARKETING DISTRIBUTORS  &amp; INCREASE YOUR PROFITS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80015" y="5050347"/>
            <a:ext cx="3547670" cy="62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u="sng">
                <a:solidFill>
                  <a:srgbClr val="FFFFFF"/>
                </a:solidFill>
                <a:latin typeface="Source Sans Pro Bold Italics"/>
              </a:rPr>
              <a:t>GROUP A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830162" y="5050347"/>
            <a:ext cx="3547670" cy="62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u="sng">
                <a:solidFill>
                  <a:srgbClr val="FFFFFF"/>
                </a:solidFill>
                <a:latin typeface="Source Sans Pro Bold Italics"/>
              </a:rPr>
              <a:t>GROUP B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867446" y="6124231"/>
            <a:ext cx="3772807" cy="1661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4"/>
              </a:lnSpc>
            </a:pPr>
            <a:r>
              <a:rPr lang="en-US" sz="2710">
                <a:solidFill>
                  <a:srgbClr val="FFFFFF"/>
                </a:solidFill>
                <a:latin typeface="Source Sans Pro Bold Italics"/>
              </a:rPr>
              <a:t>PER PRODUCT PURCHASED * / ORDERED </a:t>
            </a:r>
          </a:p>
          <a:p>
            <a:pPr algn="ctr">
              <a:lnSpc>
                <a:spcPts val="3794"/>
              </a:lnSpc>
            </a:pPr>
            <a:r>
              <a:rPr lang="en-US" sz="2710">
                <a:solidFill>
                  <a:srgbClr val="FFFFFF"/>
                </a:solidFill>
                <a:latin typeface="Source Sans Pro Bold Italics"/>
              </a:rPr>
              <a:t>RS.1,500/-* TEAM BONUS </a:t>
            </a:r>
          </a:p>
          <a:p>
            <a:pPr algn="ctr">
              <a:lnSpc>
                <a:spcPts val="1834"/>
              </a:lnSpc>
            </a:pPr>
          </a:p>
        </p:txBody>
      </p:sp>
      <p:sp>
        <p:nvSpPr>
          <p:cNvPr name="TextBox 27" id="27"/>
          <p:cNvSpPr txBox="true"/>
          <p:nvPr/>
        </p:nvSpPr>
        <p:spPr>
          <a:xfrm rot="0">
            <a:off x="7717593" y="6124231"/>
            <a:ext cx="3772807" cy="1661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4"/>
              </a:lnSpc>
            </a:pPr>
            <a:r>
              <a:rPr lang="en-US" sz="2710">
                <a:solidFill>
                  <a:srgbClr val="FFFFFF"/>
                </a:solidFill>
                <a:latin typeface="Source Sans Pro Bold Italics"/>
              </a:rPr>
              <a:t>PER PRODUCT PURCHASED * / ORDERED</a:t>
            </a:r>
            <a:r>
              <a:rPr lang="en-US" sz="2710">
                <a:solidFill>
                  <a:srgbClr val="FFFFFF"/>
                </a:solidFill>
                <a:latin typeface="Source Sans Pro Bold Italics"/>
              </a:rPr>
              <a:t> </a:t>
            </a:r>
          </a:p>
          <a:p>
            <a:pPr algn="ctr">
              <a:lnSpc>
                <a:spcPts val="3794"/>
              </a:lnSpc>
            </a:pPr>
            <a:r>
              <a:rPr lang="en-US" sz="2710">
                <a:solidFill>
                  <a:srgbClr val="FFFFFF"/>
                </a:solidFill>
                <a:latin typeface="Source Sans Pro Bold Italics"/>
              </a:rPr>
              <a:t>RS.1,500/-* TEAM BONUS </a:t>
            </a:r>
          </a:p>
          <a:p>
            <a:pPr algn="ctr">
              <a:lnSpc>
                <a:spcPts val="1834"/>
              </a:lnSpc>
            </a:pPr>
          </a:p>
        </p:txBody>
      </p:sp>
      <p:sp>
        <p:nvSpPr>
          <p:cNvPr name="TextBox 28" id="28"/>
          <p:cNvSpPr txBox="true"/>
          <p:nvPr/>
        </p:nvSpPr>
        <p:spPr>
          <a:xfrm rot="0">
            <a:off x="-140039" y="8378759"/>
            <a:ext cx="12774386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Source Sans Pro Bold Italics"/>
              </a:rPr>
              <a:t>THERE IS NO LIMIT TO WHERE YOU CAN GROW OR WHAT YOU CAN ACHIVE BY MAKING OTHERS AWARE OF YOUR BUSINESS</a:t>
            </a:r>
          </a:p>
          <a:p>
            <a:pPr algn="ctr">
              <a:lnSpc>
                <a:spcPts val="4199"/>
              </a:lnSpc>
            </a:pPr>
          </a:p>
        </p:txBody>
      </p:sp>
      <p:sp>
        <p:nvSpPr>
          <p:cNvPr name="TextBox 29" id="29"/>
          <p:cNvSpPr txBox="true"/>
          <p:nvPr/>
        </p:nvSpPr>
        <p:spPr>
          <a:xfrm rot="0">
            <a:off x="-1137630" y="9531284"/>
            <a:ext cx="14769569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62A64C">
                    <a:alpha val="74902"/>
                  </a:srgbClr>
                </a:solidFill>
                <a:latin typeface="Source Sans Pro"/>
              </a:rPr>
              <a:t>*T&amp;C APPLY . ASK YOUR NEAREST MARKETING DISTRIBUTORS FOR DETAILS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65" r="0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17193074" y="8153849"/>
            <a:ext cx="1472602" cy="73630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0" y="0"/>
            <a:ext cx="1345171" cy="134517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49612" y="345969"/>
            <a:ext cx="502555" cy="476158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1028525" y="2631590"/>
            <a:ext cx="8172939" cy="5750996"/>
            <a:chOff x="0" y="0"/>
            <a:chExt cx="10897251" cy="7667994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1334544" y="7115707"/>
              <a:ext cx="980728" cy="5522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50"/>
                </a:lnSpc>
              </a:pPr>
              <a:r>
                <a:rPr lang="en-US" sz="2536">
                  <a:solidFill>
                    <a:srgbClr val="FFFFFF"/>
                  </a:solidFill>
                  <a:latin typeface="Open Sans Light"/>
                </a:rPr>
                <a:t>2022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3350620" y="7115707"/>
              <a:ext cx="980728" cy="5522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50"/>
                </a:lnSpc>
              </a:pPr>
              <a:r>
                <a:rPr lang="en-US" sz="2536">
                  <a:solidFill>
                    <a:srgbClr val="FFFFFF"/>
                  </a:solidFill>
                  <a:latin typeface="Open Sans Light"/>
                </a:rPr>
                <a:t>2023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5366696" y="7115707"/>
              <a:ext cx="980728" cy="5522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50"/>
                </a:lnSpc>
              </a:pPr>
              <a:r>
                <a:rPr lang="en-US" sz="2536">
                  <a:solidFill>
                    <a:srgbClr val="FFFFFF"/>
                  </a:solidFill>
                  <a:latin typeface="Open Sans Light"/>
                </a:rPr>
                <a:t>2024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7382773" y="7115707"/>
              <a:ext cx="980728" cy="5522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50"/>
                </a:lnSpc>
              </a:pPr>
              <a:r>
                <a:rPr lang="en-US" sz="2536">
                  <a:solidFill>
                    <a:srgbClr val="FFFFFF"/>
                  </a:solidFill>
                  <a:latin typeface="Open Sans Light"/>
                </a:rPr>
                <a:t>2025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9398849" y="7115707"/>
              <a:ext cx="980728" cy="5522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50"/>
                </a:lnSpc>
              </a:pPr>
              <a:r>
                <a:rPr lang="en-US" sz="2536">
                  <a:solidFill>
                    <a:srgbClr val="FFFFFF"/>
                  </a:solidFill>
                  <a:latin typeface="Open Sans Light"/>
                </a:rPr>
                <a:t>2026</a:t>
              </a:r>
            </a:p>
          </p:txBody>
        </p:sp>
        <p:grpSp>
          <p:nvGrpSpPr>
            <p:cNvPr name="Group 12" id="12"/>
            <p:cNvGrpSpPr>
              <a:grpSpLocks noChangeAspect="true"/>
            </p:cNvGrpSpPr>
            <p:nvPr/>
          </p:nvGrpSpPr>
          <p:grpSpPr>
            <a:xfrm rot="0">
              <a:off x="816869" y="252331"/>
              <a:ext cx="10080382" cy="6696252"/>
              <a:chOff x="0" y="0"/>
              <a:chExt cx="9538237" cy="6336112"/>
            </a:xfrm>
          </p:grpSpPr>
          <p:sp>
            <p:nvSpPr>
              <p:cNvPr name="Freeform 13" id="13"/>
              <p:cNvSpPr/>
              <p:nvPr/>
            </p:nvSpPr>
            <p:spPr>
              <a:xfrm>
                <a:off x="0" y="-6350"/>
                <a:ext cx="9538236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9538236">
                    <a:moveTo>
                      <a:pt x="0" y="0"/>
                    </a:moveTo>
                    <a:lnTo>
                      <a:pt x="9538236" y="0"/>
                    </a:lnTo>
                    <a:lnTo>
                      <a:pt x="953823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</p:spPr>
          </p:sp>
          <p:sp>
            <p:nvSpPr>
              <p:cNvPr name="Freeform 14" id="14"/>
              <p:cNvSpPr/>
              <p:nvPr/>
            </p:nvSpPr>
            <p:spPr>
              <a:xfrm>
                <a:off x="0" y="2105687"/>
                <a:ext cx="9538236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9538236">
                    <a:moveTo>
                      <a:pt x="0" y="0"/>
                    </a:moveTo>
                    <a:lnTo>
                      <a:pt x="9538236" y="0"/>
                    </a:lnTo>
                    <a:lnTo>
                      <a:pt x="953823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</p:spPr>
          </p:sp>
          <p:sp>
            <p:nvSpPr>
              <p:cNvPr name="Freeform 15" id="15"/>
              <p:cNvSpPr/>
              <p:nvPr/>
            </p:nvSpPr>
            <p:spPr>
              <a:xfrm>
                <a:off x="0" y="4217725"/>
                <a:ext cx="9538236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9538236">
                    <a:moveTo>
                      <a:pt x="0" y="0"/>
                    </a:moveTo>
                    <a:lnTo>
                      <a:pt x="9538236" y="0"/>
                    </a:lnTo>
                    <a:lnTo>
                      <a:pt x="953823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</p:spPr>
          </p:sp>
          <p:sp>
            <p:nvSpPr>
              <p:cNvPr name="Freeform 16" id="16"/>
              <p:cNvSpPr/>
              <p:nvPr/>
            </p:nvSpPr>
            <p:spPr>
              <a:xfrm>
                <a:off x="0" y="6329762"/>
                <a:ext cx="9538236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9538236">
                    <a:moveTo>
                      <a:pt x="0" y="0"/>
                    </a:moveTo>
                    <a:lnTo>
                      <a:pt x="9538236" y="0"/>
                    </a:lnTo>
                    <a:lnTo>
                      <a:pt x="953823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0" y="-47625"/>
              <a:ext cx="602119" cy="5522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550"/>
                </a:lnSpc>
              </a:pPr>
              <a:r>
                <a:rPr lang="en-US" sz="2536">
                  <a:solidFill>
                    <a:srgbClr val="FFFFFF"/>
                  </a:solidFill>
                  <a:latin typeface="Open Sans Light"/>
                </a:rPr>
                <a:t>30 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2184459"/>
              <a:ext cx="602119" cy="5522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550"/>
                </a:lnSpc>
              </a:pPr>
              <a:r>
                <a:rPr lang="en-US" sz="2536">
                  <a:solidFill>
                    <a:srgbClr val="FFFFFF"/>
                  </a:solidFill>
                  <a:latin typeface="Open Sans Light"/>
                </a:rPr>
                <a:t>20 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4416543"/>
              <a:ext cx="602119" cy="5522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550"/>
                </a:lnSpc>
              </a:pPr>
              <a:r>
                <a:rPr lang="en-US" sz="2536">
                  <a:solidFill>
                    <a:srgbClr val="FFFFFF"/>
                  </a:solidFill>
                  <a:latin typeface="Open Sans Light"/>
                </a:rPr>
                <a:t>10 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245135" y="6648627"/>
              <a:ext cx="356984" cy="5522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550"/>
                </a:lnSpc>
              </a:pPr>
              <a:r>
                <a:rPr lang="en-US" sz="2536">
                  <a:solidFill>
                    <a:srgbClr val="FFFFFF"/>
                  </a:solidFill>
                  <a:latin typeface="Open Sans Light"/>
                </a:rPr>
                <a:t>0 </a:t>
              </a:r>
            </a:p>
          </p:txBody>
        </p:sp>
        <p:grpSp>
          <p:nvGrpSpPr>
            <p:cNvPr name="Group 21" id="21"/>
            <p:cNvGrpSpPr>
              <a:grpSpLocks noChangeAspect="true"/>
            </p:cNvGrpSpPr>
            <p:nvPr/>
          </p:nvGrpSpPr>
          <p:grpSpPr>
            <a:xfrm rot="0">
              <a:off x="1757798" y="631638"/>
              <a:ext cx="8198524" cy="5268012"/>
              <a:chOff x="890324" y="358907"/>
              <a:chExt cx="7757589" cy="4984686"/>
            </a:xfrm>
          </p:grpSpPr>
          <p:sp>
            <p:nvSpPr>
              <p:cNvPr name="Freeform 22" id="22"/>
              <p:cNvSpPr/>
              <p:nvPr/>
            </p:nvSpPr>
            <p:spPr>
              <a:xfrm>
                <a:off x="890324" y="3347964"/>
                <a:ext cx="2002411" cy="1995346"/>
              </a:xfrm>
              <a:custGeom>
                <a:avLst/>
                <a:gdLst/>
                <a:ahLst/>
                <a:cxnLst/>
                <a:rect r="r" b="b" t="t" l="l"/>
                <a:pathLst>
                  <a:path h="1995346" w="2002411">
                    <a:moveTo>
                      <a:pt x="127000" y="1932130"/>
                    </a:moveTo>
                    <a:cubicBezTo>
                      <a:pt x="126843" y="1897170"/>
                      <a:pt x="98459" y="1868913"/>
                      <a:pt x="63500" y="1868913"/>
                    </a:cubicBezTo>
                    <a:cubicBezTo>
                      <a:pt x="28540" y="1868913"/>
                      <a:pt x="156" y="1897170"/>
                      <a:pt x="0" y="1932130"/>
                    </a:cubicBezTo>
                    <a:cubicBezTo>
                      <a:pt x="156" y="1967089"/>
                      <a:pt x="28540" y="1995346"/>
                      <a:pt x="63500" y="1995346"/>
                    </a:cubicBezTo>
                    <a:cubicBezTo>
                      <a:pt x="98459" y="1995346"/>
                      <a:pt x="126843" y="1967089"/>
                      <a:pt x="127000" y="1932130"/>
                    </a:cubicBezTo>
                    <a:close/>
                    <a:moveTo>
                      <a:pt x="43330" y="1911888"/>
                    </a:moveTo>
                    <a:cubicBezTo>
                      <a:pt x="32236" y="1923042"/>
                      <a:pt x="32244" y="1941065"/>
                      <a:pt x="43348" y="1952209"/>
                    </a:cubicBezTo>
                    <a:cubicBezTo>
                      <a:pt x="54452" y="1963353"/>
                      <a:pt x="72475" y="1963426"/>
                      <a:pt x="83669" y="1952371"/>
                    </a:cubicBezTo>
                    <a:lnTo>
                      <a:pt x="1991316" y="51537"/>
                    </a:lnTo>
                    <a:cubicBezTo>
                      <a:pt x="2002410" y="40383"/>
                      <a:pt x="2002402" y="22360"/>
                      <a:pt x="1991298" y="11216"/>
                    </a:cubicBezTo>
                    <a:cubicBezTo>
                      <a:pt x="1980194" y="72"/>
                      <a:pt x="1962171" y="0"/>
                      <a:pt x="1950978" y="11054"/>
                    </a:cubicBezTo>
                    <a:close/>
                  </a:path>
                </a:pathLst>
              </a:custGeom>
              <a:solidFill>
                <a:srgbClr val="4C8F36"/>
              </a:solidFill>
            </p:spPr>
          </p:sp>
          <p:sp>
            <p:nvSpPr>
              <p:cNvPr name="Freeform 23" id="23"/>
              <p:cNvSpPr/>
              <p:nvPr/>
            </p:nvSpPr>
            <p:spPr>
              <a:xfrm>
                <a:off x="2797971" y="2925621"/>
                <a:ext cx="2002323" cy="516856"/>
              </a:xfrm>
              <a:custGeom>
                <a:avLst/>
                <a:gdLst/>
                <a:ahLst/>
                <a:cxnLst/>
                <a:rect r="r" b="b" t="t" l="l"/>
                <a:pathLst>
                  <a:path h="516856" w="2002323">
                    <a:moveTo>
                      <a:pt x="127000" y="453639"/>
                    </a:moveTo>
                    <a:cubicBezTo>
                      <a:pt x="126843" y="418680"/>
                      <a:pt x="98459" y="390422"/>
                      <a:pt x="63500" y="390422"/>
                    </a:cubicBezTo>
                    <a:cubicBezTo>
                      <a:pt x="28540" y="390422"/>
                      <a:pt x="156" y="418680"/>
                      <a:pt x="0" y="453639"/>
                    </a:cubicBezTo>
                    <a:cubicBezTo>
                      <a:pt x="156" y="488598"/>
                      <a:pt x="28540" y="516856"/>
                      <a:pt x="63500" y="516856"/>
                    </a:cubicBezTo>
                    <a:cubicBezTo>
                      <a:pt x="98459" y="516856"/>
                      <a:pt x="126843" y="488598"/>
                      <a:pt x="127000" y="453639"/>
                    </a:cubicBezTo>
                    <a:close/>
                    <a:moveTo>
                      <a:pt x="57322" y="425740"/>
                    </a:moveTo>
                    <a:cubicBezTo>
                      <a:pt x="41978" y="429209"/>
                      <a:pt x="32324" y="444429"/>
                      <a:pt x="35725" y="459789"/>
                    </a:cubicBezTo>
                    <a:cubicBezTo>
                      <a:pt x="39126" y="475149"/>
                      <a:pt x="54303" y="484870"/>
                      <a:pt x="69678" y="481538"/>
                    </a:cubicBezTo>
                    <a:lnTo>
                      <a:pt x="1977325" y="59131"/>
                    </a:lnTo>
                    <a:cubicBezTo>
                      <a:pt x="1992670" y="55661"/>
                      <a:pt x="2002323" y="40441"/>
                      <a:pt x="1998922" y="25081"/>
                    </a:cubicBezTo>
                    <a:cubicBezTo>
                      <a:pt x="1995521" y="9722"/>
                      <a:pt x="1980344" y="0"/>
                      <a:pt x="1964970" y="3332"/>
                    </a:cubicBezTo>
                    <a:close/>
                  </a:path>
                </a:pathLst>
              </a:custGeom>
              <a:solidFill>
                <a:srgbClr val="4C8F36"/>
              </a:solidFill>
            </p:spPr>
          </p:sp>
          <p:sp>
            <p:nvSpPr>
              <p:cNvPr name="Freeform 24" id="24"/>
              <p:cNvSpPr/>
              <p:nvPr/>
            </p:nvSpPr>
            <p:spPr>
              <a:xfrm>
                <a:off x="4705618" y="1024723"/>
                <a:ext cx="2002410" cy="1995346"/>
              </a:xfrm>
              <a:custGeom>
                <a:avLst/>
                <a:gdLst/>
                <a:ahLst/>
                <a:cxnLst/>
                <a:rect r="r" b="b" t="t" l="l"/>
                <a:pathLst>
                  <a:path h="1995346" w="2002410">
                    <a:moveTo>
                      <a:pt x="127000" y="1932129"/>
                    </a:moveTo>
                    <a:cubicBezTo>
                      <a:pt x="126844" y="1897170"/>
                      <a:pt x="98460" y="1868913"/>
                      <a:pt x="63500" y="1868913"/>
                    </a:cubicBezTo>
                    <a:cubicBezTo>
                      <a:pt x="28541" y="1868913"/>
                      <a:pt x="156" y="1897170"/>
                      <a:pt x="0" y="1932129"/>
                    </a:cubicBezTo>
                    <a:cubicBezTo>
                      <a:pt x="156" y="1967089"/>
                      <a:pt x="28541" y="1995346"/>
                      <a:pt x="63500" y="1995346"/>
                    </a:cubicBezTo>
                    <a:cubicBezTo>
                      <a:pt x="98460" y="1995346"/>
                      <a:pt x="126844" y="1967089"/>
                      <a:pt x="127000" y="1932129"/>
                    </a:cubicBezTo>
                    <a:close/>
                    <a:moveTo>
                      <a:pt x="43331" y="1911888"/>
                    </a:moveTo>
                    <a:cubicBezTo>
                      <a:pt x="32237" y="1923041"/>
                      <a:pt x="32245" y="1941065"/>
                      <a:pt x="43349" y="1952209"/>
                    </a:cubicBezTo>
                    <a:cubicBezTo>
                      <a:pt x="54453" y="1963353"/>
                      <a:pt x="72476" y="1963425"/>
                      <a:pt x="83670" y="1952371"/>
                    </a:cubicBezTo>
                    <a:lnTo>
                      <a:pt x="1991317" y="51537"/>
                    </a:lnTo>
                    <a:cubicBezTo>
                      <a:pt x="2002411" y="40383"/>
                      <a:pt x="2002403" y="22360"/>
                      <a:pt x="1991299" y="11216"/>
                    </a:cubicBezTo>
                    <a:cubicBezTo>
                      <a:pt x="1980195" y="72"/>
                      <a:pt x="1962171" y="0"/>
                      <a:pt x="1950978" y="11054"/>
                    </a:cubicBezTo>
                    <a:close/>
                  </a:path>
                </a:pathLst>
              </a:custGeom>
              <a:solidFill>
                <a:srgbClr val="4C8F36"/>
              </a:solidFill>
            </p:spPr>
          </p:sp>
          <p:sp>
            <p:nvSpPr>
              <p:cNvPr name="Freeform 25" id="25"/>
              <p:cNvSpPr/>
              <p:nvPr/>
            </p:nvSpPr>
            <p:spPr>
              <a:xfrm>
                <a:off x="6613265" y="359191"/>
                <a:ext cx="2034648" cy="760045"/>
              </a:xfrm>
              <a:custGeom>
                <a:avLst/>
                <a:gdLst/>
                <a:ahLst/>
                <a:cxnLst/>
                <a:rect r="r" b="b" t="t" l="l"/>
                <a:pathLst>
                  <a:path h="760045" w="2034648">
                    <a:moveTo>
                      <a:pt x="127000" y="696828"/>
                    </a:moveTo>
                    <a:cubicBezTo>
                      <a:pt x="126844" y="661868"/>
                      <a:pt x="98460" y="633611"/>
                      <a:pt x="63500" y="633611"/>
                    </a:cubicBezTo>
                    <a:cubicBezTo>
                      <a:pt x="28540" y="633611"/>
                      <a:pt x="157" y="661868"/>
                      <a:pt x="0" y="696828"/>
                    </a:cubicBezTo>
                    <a:cubicBezTo>
                      <a:pt x="157" y="731787"/>
                      <a:pt x="28540" y="760044"/>
                      <a:pt x="63500" y="760044"/>
                    </a:cubicBezTo>
                    <a:cubicBezTo>
                      <a:pt x="98460" y="760044"/>
                      <a:pt x="126844" y="731787"/>
                      <a:pt x="127000" y="696828"/>
                    </a:cubicBezTo>
                    <a:close/>
                    <a:moveTo>
                      <a:pt x="54493" y="669709"/>
                    </a:moveTo>
                    <a:cubicBezTo>
                      <a:pt x="39586" y="674735"/>
                      <a:pt x="31544" y="690865"/>
                      <a:pt x="36503" y="705795"/>
                    </a:cubicBezTo>
                    <a:cubicBezTo>
                      <a:pt x="41462" y="720725"/>
                      <a:pt x="57556" y="728838"/>
                      <a:pt x="72508" y="723946"/>
                    </a:cubicBezTo>
                    <a:lnTo>
                      <a:pt x="1980155" y="90335"/>
                    </a:lnTo>
                    <a:cubicBezTo>
                      <a:pt x="1995063" y="85309"/>
                      <a:pt x="2003104" y="69179"/>
                      <a:pt x="1998146" y="54249"/>
                    </a:cubicBezTo>
                    <a:cubicBezTo>
                      <a:pt x="1993186" y="39320"/>
                      <a:pt x="1977093" y="31206"/>
                      <a:pt x="1962141" y="36098"/>
                    </a:cubicBezTo>
                    <a:close/>
                    <a:moveTo>
                      <a:pt x="2034648" y="63217"/>
                    </a:moveTo>
                    <a:cubicBezTo>
                      <a:pt x="2034492" y="28257"/>
                      <a:pt x="2006108" y="0"/>
                      <a:pt x="1971148" y="0"/>
                    </a:cubicBezTo>
                    <a:cubicBezTo>
                      <a:pt x="1936188" y="0"/>
                      <a:pt x="1907805" y="28257"/>
                      <a:pt x="1907648" y="63217"/>
                    </a:cubicBezTo>
                    <a:cubicBezTo>
                      <a:pt x="1907805" y="98176"/>
                      <a:pt x="1936188" y="126433"/>
                      <a:pt x="1971148" y="126433"/>
                    </a:cubicBezTo>
                    <a:cubicBezTo>
                      <a:pt x="2006108" y="126433"/>
                      <a:pt x="2034492" y="98176"/>
                      <a:pt x="2034648" y="63217"/>
                    </a:cubicBezTo>
                    <a:close/>
                  </a:path>
                </a:pathLst>
              </a:custGeom>
              <a:solidFill>
                <a:srgbClr val="4C8F36"/>
              </a:solidFill>
            </p:spPr>
          </p:sp>
        </p:grpSp>
      </p:grpSp>
      <p:grpSp>
        <p:nvGrpSpPr>
          <p:cNvPr name="Group 26" id="26"/>
          <p:cNvGrpSpPr/>
          <p:nvPr/>
        </p:nvGrpSpPr>
        <p:grpSpPr>
          <a:xfrm rot="0">
            <a:off x="11736988" y="624961"/>
            <a:ext cx="494567" cy="494567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12083343" y="624961"/>
            <a:ext cx="494567" cy="494567"/>
            <a:chOff x="0" y="0"/>
            <a:chExt cx="6350000" cy="6350000"/>
          </a:xfrm>
        </p:grpSpPr>
        <p:sp>
          <p:nvSpPr>
            <p:cNvPr name="Freeform 29" id="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429698" y="624961"/>
            <a:ext cx="494567" cy="494567"/>
            <a:chOff x="0" y="0"/>
            <a:chExt cx="6350000" cy="6350000"/>
          </a:xfrm>
        </p:grpSpPr>
        <p:sp>
          <p:nvSpPr>
            <p:cNvPr name="Freeform 31" id="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pic>
        <p:nvPicPr>
          <p:cNvPr name="Picture 32" id="32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7029949" y="-1862766"/>
            <a:ext cx="12295668" cy="8988710"/>
          </a:xfrm>
          <a:prstGeom prst="rect">
            <a:avLst/>
          </a:prstGeom>
        </p:spPr>
      </p:pic>
      <p:sp>
        <p:nvSpPr>
          <p:cNvPr name="TextBox 33" id="33"/>
          <p:cNvSpPr txBox="true"/>
          <p:nvPr/>
        </p:nvSpPr>
        <p:spPr>
          <a:xfrm rot="0">
            <a:off x="11551210" y="3272075"/>
            <a:ext cx="9214110" cy="1548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FFFFFF"/>
                </a:solidFill>
                <a:latin typeface="Arimo Bold"/>
              </a:rPr>
              <a:t>e-Pay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180515" y="5402312"/>
            <a:ext cx="7078785" cy="2770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62A64C"/>
                </a:solidFill>
                <a:latin typeface="Source Sans Pro Bold Italics"/>
              </a:rPr>
              <a:t>DIGITAL PAYMENTS</a:t>
            </a:r>
          </a:p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62A64C"/>
                </a:solidFill>
                <a:latin typeface="Source Sans Pro Bold Italics"/>
              </a:rPr>
              <a:t> WITH</a:t>
            </a:r>
          </a:p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>
                <a:solidFill>
                  <a:srgbClr val="62A64C"/>
                </a:solidFill>
                <a:latin typeface="Source Sans Pro Bold Italics"/>
              </a:rPr>
              <a:t> GREAT PROFITS 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6011627" y="9355163"/>
            <a:ext cx="6264747" cy="587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62A64C">
                    <a:alpha val="49804"/>
                  </a:srgbClr>
                </a:solidFill>
                <a:latin typeface="Source Sans Pro"/>
              </a:rPr>
              <a:t>T&amp;C APPLY</a:t>
            </a:r>
          </a:p>
        </p:txBody>
      </p:sp>
      <p:pic>
        <p:nvPicPr>
          <p:cNvPr name="Picture 36" id="36"/>
          <p:cNvPicPr>
            <a:picLocks noChangeAspect="true"/>
          </p:cNvPicPr>
          <p:nvPr/>
        </p:nvPicPr>
        <p:blipFill>
          <a:blip r:embed="rId10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6387457" y="8890651"/>
            <a:ext cx="1910068" cy="1396349"/>
          </a:xfrm>
          <a:prstGeom prst="rect">
            <a:avLst/>
          </a:prstGeom>
        </p:spPr>
      </p:pic>
      <p:pic>
        <p:nvPicPr>
          <p:cNvPr name="Picture 37" id="37"/>
          <p:cNvPicPr>
            <a:picLocks noChangeAspect="true"/>
          </p:cNvPicPr>
          <p:nvPr/>
        </p:nvPicPr>
        <p:blipFill>
          <a:blip r:embed="rId10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-282449" y="-524105"/>
            <a:ext cx="1910068" cy="139634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8906" r="0" b="289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17193074" y="8153849"/>
            <a:ext cx="1472602" cy="73630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0" y="0"/>
            <a:ext cx="1345171" cy="134517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49612" y="345969"/>
            <a:ext cx="502555" cy="476158"/>
          </a:xfrm>
          <a:prstGeom prst="rect">
            <a:avLst/>
          </a:prstGeom>
        </p:spPr>
      </p:pic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1266081" y="345969"/>
            <a:ext cx="6674495" cy="6674469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4C8F36">
                <a:alpha val="24706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8472557" y="5648542"/>
            <a:ext cx="4313912" cy="4313894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62A64C">
                <a:alpha val="49804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1125221" y="897431"/>
            <a:ext cx="494567" cy="494567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471576" y="897431"/>
            <a:ext cx="494567" cy="494567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817931" y="897431"/>
            <a:ext cx="494567" cy="494567"/>
            <a:chOff x="0" y="0"/>
            <a:chExt cx="6350000" cy="6350000"/>
          </a:xfrm>
        </p:grpSpPr>
        <p:sp>
          <p:nvSpPr>
            <p:cNvPr name="Freeform 15" id="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9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451219" y="6172200"/>
            <a:ext cx="3020661" cy="41148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1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471880" y="1533742"/>
            <a:ext cx="4114800" cy="4114800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-183538" y="447436"/>
            <a:ext cx="8656095" cy="190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74"/>
              </a:lnSpc>
            </a:pPr>
            <a:r>
              <a:rPr lang="en-US" sz="6499">
                <a:solidFill>
                  <a:srgbClr val="FFFFFF"/>
                </a:solidFill>
                <a:latin typeface="Roboto Bold"/>
              </a:rPr>
              <a:t>WHAT IS</a:t>
            </a:r>
          </a:p>
          <a:p>
            <a:pPr algn="ctr">
              <a:lnSpc>
                <a:spcPts val="7474"/>
              </a:lnSpc>
            </a:pPr>
            <a:r>
              <a:rPr lang="en-US" sz="6499">
                <a:solidFill>
                  <a:srgbClr val="FFFFFF"/>
                </a:solidFill>
                <a:latin typeface="Roboto Bold"/>
              </a:rPr>
              <a:t> ADMS E-PAY?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00890" y="2918042"/>
            <a:ext cx="7078785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Source Sans Pro Bold Italics"/>
              </a:rPr>
              <a:t>SIMPLE SPEAKING IT IS AN APP WHERE YOU CAN MAKE MULTI UTILITY PAYMENT AND CAN HELP OTHERS IN THE PROSESS MAKE PROFIT</a:t>
            </a:r>
          </a:p>
        </p:txBody>
      </p:sp>
      <p:pic>
        <p:nvPicPr>
          <p:cNvPr name="Picture 20" id="20"/>
          <p:cNvPicPr>
            <a:picLocks noChangeAspect="true"/>
          </p:cNvPicPr>
          <p:nvPr/>
        </p:nvPicPr>
        <p:blipFill>
          <a:blip r:embed="rId13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-282449" y="-517073"/>
            <a:ext cx="1910068" cy="1396349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3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6377932" y="8890651"/>
            <a:ext cx="1910068" cy="1396349"/>
          </a:xfrm>
          <a:prstGeom prst="rect">
            <a:avLst/>
          </a:prstGeom>
        </p:spPr>
      </p:pic>
      <p:sp>
        <p:nvSpPr>
          <p:cNvPr name="AutoShape 22" id="22"/>
          <p:cNvSpPr/>
          <p:nvPr/>
        </p:nvSpPr>
        <p:spPr>
          <a:xfrm rot="0">
            <a:off x="852167" y="4686253"/>
            <a:ext cx="6492240" cy="0"/>
          </a:xfrm>
          <a:prstGeom prst="line">
            <a:avLst/>
          </a:prstGeom>
          <a:ln cap="flat" w="38100">
            <a:solidFill>
              <a:srgbClr val="62A64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3" id="23"/>
          <p:cNvSpPr txBox="true"/>
          <p:nvPr/>
        </p:nvSpPr>
        <p:spPr>
          <a:xfrm rot="0">
            <a:off x="117226" y="5353003"/>
            <a:ext cx="7962123" cy="885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75"/>
              </a:lnSpc>
            </a:pPr>
            <a:r>
              <a:rPr lang="en-US" sz="5978">
                <a:solidFill>
                  <a:srgbClr val="62A64C"/>
                </a:solidFill>
                <a:latin typeface="Roboto Bold"/>
              </a:rPr>
              <a:t>HOW?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52167" y="6801269"/>
            <a:ext cx="7078785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Source Sans Pro Bold Italics"/>
              </a:rPr>
              <a:t>PROMOTE THE APP IN YOU GROUP FOR EVERY PAYMENT OR RECHARGE THAT THEY DO , YOU AND YOUR  GROUP MEMBERS CAN AVAIL REWARDS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8906" r="0" b="289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-848613" y="7241691"/>
            <a:ext cx="4033217" cy="4033217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9804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876763" y="1817931"/>
            <a:ext cx="1593306" cy="1593306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9804"/>
              </a:srgbClr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5103395" y="-987909"/>
            <a:ext cx="4033217" cy="4033217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9804"/>
              </a:srgbClr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817931" y="6875763"/>
            <a:ext cx="1593306" cy="1593306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9804"/>
              </a:srgbClr>
            </a:solidFill>
          </p:spPr>
        </p:sp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17193074" y="8153849"/>
            <a:ext cx="1472602" cy="736301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0" y="0"/>
            <a:ext cx="1345171" cy="1345171"/>
          </a:xfrm>
          <a:prstGeom prst="rect">
            <a:avLst/>
          </a:prstGeom>
        </p:spPr>
      </p:pic>
      <p:sp>
        <p:nvSpPr>
          <p:cNvPr name="TextBox 13" id="13"/>
          <p:cNvSpPr txBox="true"/>
          <p:nvPr/>
        </p:nvSpPr>
        <p:spPr>
          <a:xfrm rot="0">
            <a:off x="-134484" y="1192948"/>
            <a:ext cx="18556967" cy="81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24"/>
              </a:lnSpc>
            </a:pPr>
            <a:r>
              <a:rPr lang="en-US" sz="5499">
                <a:solidFill>
                  <a:srgbClr val="FFFFFF"/>
                </a:solidFill>
                <a:latin typeface="Roboto Bold"/>
              </a:rPr>
              <a:t>SERVICES PROVIDED BY ADMS E-PAY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8550361" y="1904148"/>
            <a:ext cx="494567" cy="494567"/>
            <a:chOff x="0" y="0"/>
            <a:chExt cx="6350000" cy="6350000"/>
          </a:xfrm>
        </p:grpSpPr>
        <p:sp>
          <p:nvSpPr>
            <p:cNvPr name="Freeform 15" id="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8896716" y="1904148"/>
            <a:ext cx="494567" cy="494567"/>
            <a:chOff x="0" y="0"/>
            <a:chExt cx="6350000" cy="6350000"/>
          </a:xfrm>
        </p:grpSpPr>
        <p:sp>
          <p:nvSpPr>
            <p:cNvPr name="Freeform 17" id="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9243071" y="1904148"/>
            <a:ext cx="494567" cy="494567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pic>
        <p:nvPicPr>
          <p:cNvPr name="Picture 20" id="20"/>
          <p:cNvPicPr>
            <a:picLocks noChangeAspect="true"/>
          </p:cNvPicPr>
          <p:nvPr/>
        </p:nvPicPr>
        <p:blipFill>
          <a:blip r:embed="rId7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-282449" y="-507548"/>
            <a:ext cx="1910068" cy="1396349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7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6470069" y="8890651"/>
            <a:ext cx="1910068" cy="1396349"/>
          </a:xfrm>
          <a:prstGeom prst="rect">
            <a:avLst/>
          </a:prstGeom>
        </p:spPr>
      </p:pic>
      <p:grpSp>
        <p:nvGrpSpPr>
          <p:cNvPr name="Group 22" id="22"/>
          <p:cNvGrpSpPr/>
          <p:nvPr/>
        </p:nvGrpSpPr>
        <p:grpSpPr>
          <a:xfrm rot="0">
            <a:off x="591365" y="2433855"/>
            <a:ext cx="1659238" cy="1659238"/>
            <a:chOff x="0" y="0"/>
            <a:chExt cx="6350000" cy="6350000"/>
          </a:xfrm>
        </p:grpSpPr>
        <p:sp>
          <p:nvSpPr>
            <p:cNvPr name="Freeform 23" id="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89804"/>
              </a:srgbClr>
            </a:solidFill>
          </p:spPr>
        </p:sp>
      </p:grpSp>
      <p:pic>
        <p:nvPicPr>
          <p:cNvPr name="Picture 24" id="24"/>
          <p:cNvPicPr>
            <a:picLocks noChangeAspect="true"/>
          </p:cNvPicPr>
          <p:nvPr/>
        </p:nvPicPr>
        <p:blipFill>
          <a:blip r:embed="rId8"/>
          <a:srcRect l="0" t="20035" r="3509" b="19634"/>
          <a:stretch>
            <a:fillRect/>
          </a:stretch>
        </p:blipFill>
        <p:spPr>
          <a:xfrm flipH="false" flipV="false" rot="0">
            <a:off x="967633" y="2633571"/>
            <a:ext cx="906701" cy="1259806"/>
          </a:xfrm>
          <a:prstGeom prst="rect">
            <a:avLst/>
          </a:prstGeom>
        </p:spPr>
      </p:pic>
      <p:grpSp>
        <p:nvGrpSpPr>
          <p:cNvPr name="Group 25" id="25"/>
          <p:cNvGrpSpPr/>
          <p:nvPr/>
        </p:nvGrpSpPr>
        <p:grpSpPr>
          <a:xfrm rot="0">
            <a:off x="2779409" y="2433855"/>
            <a:ext cx="1659238" cy="1659238"/>
            <a:chOff x="0" y="0"/>
            <a:chExt cx="6350000" cy="6350000"/>
          </a:xfrm>
        </p:grpSpPr>
        <p:sp>
          <p:nvSpPr>
            <p:cNvPr name="Freeform 26" id="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89804"/>
              </a:srgbClr>
            </a:solidFill>
          </p:spPr>
        </p:sp>
      </p:grpSp>
      <p:pic>
        <p:nvPicPr>
          <p:cNvPr name="Picture 27" id="27"/>
          <p:cNvPicPr>
            <a:picLocks noChangeAspect="true"/>
          </p:cNvPicPr>
          <p:nvPr/>
        </p:nvPicPr>
        <p:blipFill>
          <a:blip r:embed="rId9"/>
          <a:srcRect l="0" t="0" r="12329" b="5555"/>
          <a:stretch>
            <a:fillRect/>
          </a:stretch>
        </p:blipFill>
        <p:spPr>
          <a:xfrm flipH="false" flipV="false" rot="0">
            <a:off x="3143709" y="2499814"/>
            <a:ext cx="930637" cy="1393563"/>
          </a:xfrm>
          <a:prstGeom prst="rect">
            <a:avLst/>
          </a:prstGeom>
        </p:spPr>
      </p:pic>
      <p:grpSp>
        <p:nvGrpSpPr>
          <p:cNvPr name="Group 28" id="28"/>
          <p:cNvGrpSpPr/>
          <p:nvPr/>
        </p:nvGrpSpPr>
        <p:grpSpPr>
          <a:xfrm rot="0">
            <a:off x="5028460" y="2433855"/>
            <a:ext cx="1659238" cy="1659238"/>
            <a:chOff x="0" y="0"/>
            <a:chExt cx="6350000" cy="6350000"/>
          </a:xfrm>
        </p:grpSpPr>
        <p:sp>
          <p:nvSpPr>
            <p:cNvPr name="Freeform 29" id="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89804"/>
              </a:srgbClr>
            </a:solidFill>
          </p:spPr>
        </p:sp>
      </p:grpSp>
      <p:pic>
        <p:nvPicPr>
          <p:cNvPr name="Picture 30" id="30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299238" y="2666653"/>
            <a:ext cx="1117683" cy="1193642"/>
          </a:xfrm>
          <a:prstGeom prst="rect">
            <a:avLst/>
          </a:prstGeom>
        </p:spPr>
      </p:pic>
      <p:grpSp>
        <p:nvGrpSpPr>
          <p:cNvPr name="Group 31" id="31"/>
          <p:cNvGrpSpPr/>
          <p:nvPr/>
        </p:nvGrpSpPr>
        <p:grpSpPr>
          <a:xfrm rot="0">
            <a:off x="7333926" y="2433855"/>
            <a:ext cx="1659238" cy="1659238"/>
            <a:chOff x="0" y="0"/>
            <a:chExt cx="6350000" cy="6350000"/>
          </a:xfrm>
        </p:grpSpPr>
        <p:sp>
          <p:nvSpPr>
            <p:cNvPr name="Freeform 32" id="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89804"/>
              </a:srgbClr>
            </a:solidFill>
          </p:spPr>
        </p:sp>
      </p:grpSp>
      <p:pic>
        <p:nvPicPr>
          <p:cNvPr name="Picture 33" id="33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577681" y="2761220"/>
            <a:ext cx="1171728" cy="1004509"/>
          </a:xfrm>
          <a:prstGeom prst="rect">
            <a:avLst/>
          </a:prstGeom>
        </p:spPr>
      </p:pic>
      <p:grpSp>
        <p:nvGrpSpPr>
          <p:cNvPr name="Group 34" id="34"/>
          <p:cNvGrpSpPr/>
          <p:nvPr/>
        </p:nvGrpSpPr>
        <p:grpSpPr>
          <a:xfrm rot="0">
            <a:off x="9613002" y="2433855"/>
            <a:ext cx="1659238" cy="1659238"/>
            <a:chOff x="0" y="0"/>
            <a:chExt cx="6350000" cy="6350000"/>
          </a:xfrm>
        </p:grpSpPr>
        <p:sp>
          <p:nvSpPr>
            <p:cNvPr name="Freeform 35" id="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89804"/>
              </a:srgbClr>
            </a:solidFill>
          </p:spPr>
        </p:sp>
      </p:grpSp>
      <p:grpSp>
        <p:nvGrpSpPr>
          <p:cNvPr name="Group 36" id="36"/>
          <p:cNvGrpSpPr/>
          <p:nvPr/>
        </p:nvGrpSpPr>
        <p:grpSpPr>
          <a:xfrm rot="0">
            <a:off x="11853265" y="2433855"/>
            <a:ext cx="1659238" cy="1659238"/>
            <a:chOff x="0" y="0"/>
            <a:chExt cx="6350000" cy="6350000"/>
          </a:xfrm>
        </p:grpSpPr>
        <p:sp>
          <p:nvSpPr>
            <p:cNvPr name="Freeform 37" id="3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89804"/>
              </a:srgbClr>
            </a:solid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14075191" y="2433855"/>
            <a:ext cx="1659238" cy="1659238"/>
            <a:chOff x="0" y="0"/>
            <a:chExt cx="6350000" cy="6350000"/>
          </a:xfrm>
        </p:grpSpPr>
        <p:sp>
          <p:nvSpPr>
            <p:cNvPr name="Freeform 39" id="3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89804"/>
              </a:srgbClr>
            </a:solid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201154" y="2433855"/>
            <a:ext cx="1659238" cy="1659238"/>
            <a:chOff x="0" y="0"/>
            <a:chExt cx="6350000" cy="6350000"/>
          </a:xfrm>
        </p:grpSpPr>
        <p:sp>
          <p:nvSpPr>
            <p:cNvPr name="Freeform 41" id="4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89804"/>
              </a:srgbClr>
            </a:solidFill>
          </p:spPr>
        </p:sp>
      </p:grpSp>
      <p:pic>
        <p:nvPicPr>
          <p:cNvPr name="Picture 42" id="42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327817" y="2666653"/>
            <a:ext cx="1153985" cy="1009212"/>
          </a:xfrm>
          <a:prstGeom prst="rect">
            <a:avLst/>
          </a:prstGeom>
        </p:spPr>
      </p:pic>
      <p:pic>
        <p:nvPicPr>
          <p:cNvPr name="Picture 43" id="43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061376" y="2589248"/>
            <a:ext cx="762489" cy="1348453"/>
          </a:xfrm>
          <a:prstGeom prst="rect">
            <a:avLst/>
          </a:prstGeom>
        </p:spPr>
      </p:pic>
      <p:pic>
        <p:nvPicPr>
          <p:cNvPr name="Picture 44" id="44"/>
          <p:cNvPicPr>
            <a:picLocks noChangeAspect="true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224740" y="2651367"/>
            <a:ext cx="942375" cy="1242010"/>
          </a:xfrm>
          <a:prstGeom prst="rect">
            <a:avLst/>
          </a:prstGeom>
        </p:spPr>
      </p:pic>
      <p:pic>
        <p:nvPicPr>
          <p:cNvPr name="Picture 45" id="45"/>
          <p:cNvPicPr>
            <a:picLocks noChangeAspect="true"/>
          </p:cNvPicPr>
          <p:nvPr/>
        </p:nvPicPr>
        <p:blipFill>
          <a:blip r:embed="rId20"/>
          <a:srcRect l="0" t="28341" r="0" b="26173"/>
          <a:stretch>
            <a:fillRect/>
          </a:stretch>
        </p:blipFill>
        <p:spPr>
          <a:xfrm flipH="false" flipV="false" rot="0">
            <a:off x="16441494" y="2614584"/>
            <a:ext cx="1244486" cy="1257900"/>
          </a:xfrm>
          <a:prstGeom prst="rect">
            <a:avLst/>
          </a:prstGeom>
        </p:spPr>
      </p:pic>
      <p:sp>
        <p:nvSpPr>
          <p:cNvPr name="AutoShape 46" id="46"/>
          <p:cNvSpPr/>
          <p:nvPr/>
        </p:nvSpPr>
        <p:spPr>
          <a:xfrm rot="0">
            <a:off x="4438647" y="6234141"/>
            <a:ext cx="9636544" cy="0"/>
          </a:xfrm>
          <a:prstGeom prst="line">
            <a:avLst/>
          </a:prstGeom>
          <a:ln cap="flat" w="38100">
            <a:solidFill>
              <a:srgbClr val="62A64C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47" id="47"/>
          <p:cNvPicPr>
            <a:picLocks noChangeAspect="true"/>
          </p:cNvPicPr>
          <p:nvPr/>
        </p:nvPicPr>
        <p:blipFill>
          <a:blip r:embed="rId21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817931" y="6569832"/>
            <a:ext cx="1738090" cy="1674887"/>
          </a:xfrm>
          <a:prstGeom prst="rect">
            <a:avLst/>
          </a:prstGeom>
        </p:spPr>
      </p:pic>
      <p:pic>
        <p:nvPicPr>
          <p:cNvPr name="Picture 48" id="48"/>
          <p:cNvPicPr>
            <a:picLocks noChangeAspect="true"/>
          </p:cNvPicPr>
          <p:nvPr/>
        </p:nvPicPr>
        <p:blipFill>
          <a:blip r:embed="rId2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327817" y="5386261"/>
            <a:ext cx="2036830" cy="2551838"/>
          </a:xfrm>
          <a:prstGeom prst="rect">
            <a:avLst/>
          </a:prstGeom>
        </p:spPr>
      </p:pic>
      <p:pic>
        <p:nvPicPr>
          <p:cNvPr name="Picture 49" id="49"/>
          <p:cNvPicPr>
            <a:picLocks noChangeAspect="true"/>
          </p:cNvPicPr>
          <p:nvPr/>
        </p:nvPicPr>
        <p:blipFill>
          <a:blip r:embed="rId25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176069" y="5615016"/>
            <a:ext cx="4748585" cy="4114800"/>
          </a:xfrm>
          <a:prstGeom prst="rect">
            <a:avLst/>
          </a:prstGeom>
        </p:spPr>
      </p:pic>
      <p:sp>
        <p:nvSpPr>
          <p:cNvPr name="TextBox 50" id="50"/>
          <p:cNvSpPr txBox="true"/>
          <p:nvPr/>
        </p:nvSpPr>
        <p:spPr>
          <a:xfrm rot="0">
            <a:off x="4952595" y="7672889"/>
            <a:ext cx="10217562" cy="1688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99856" indent="-349928" lvl="1">
              <a:lnSpc>
                <a:spcPts val="4538"/>
              </a:lnSpc>
              <a:buFont typeface="Arial"/>
              <a:buChar char="•"/>
            </a:pPr>
            <a:r>
              <a:rPr lang="en-US" sz="3241">
                <a:solidFill>
                  <a:srgbClr val="FFFFFF"/>
                </a:solidFill>
                <a:latin typeface="Source Sans Pro Bold Italics"/>
              </a:rPr>
              <a:t>ALL TYPES OF BANKING PRODUCTS </a:t>
            </a:r>
          </a:p>
          <a:p>
            <a:pPr marL="699856" indent="-349928" lvl="1">
              <a:lnSpc>
                <a:spcPts val="4538"/>
              </a:lnSpc>
              <a:buFont typeface="Arial"/>
              <a:buChar char="•"/>
            </a:pPr>
            <a:r>
              <a:rPr lang="en-US" sz="3241">
                <a:solidFill>
                  <a:srgbClr val="FFFFFF"/>
                </a:solidFill>
                <a:latin typeface="Source Sans Pro Bold Italics"/>
              </a:rPr>
              <a:t>ACCOUNT OPENINGS ( SAVING / CURRENT ACCOUNT)</a:t>
            </a:r>
          </a:p>
          <a:p>
            <a:pPr marL="699856" indent="-349928" lvl="1">
              <a:lnSpc>
                <a:spcPts val="4538"/>
              </a:lnSpc>
              <a:buFont typeface="Arial"/>
              <a:buChar char="•"/>
            </a:pPr>
            <a:r>
              <a:rPr lang="en-US" sz="3241">
                <a:solidFill>
                  <a:srgbClr val="FFFFFF"/>
                </a:solidFill>
                <a:latin typeface="Source Sans Pro Bold Italics"/>
              </a:rPr>
              <a:t>INSURANCE . . . . .AND MANY MORE.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5028460" y="6474582"/>
            <a:ext cx="8603656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62A64C"/>
                </a:solidFill>
                <a:latin typeface="Source Sans Pro Bold Italics"/>
              </a:rPr>
              <a:t>FOR PREMIUM MEMBERS (V D F)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759216" y="9667875"/>
            <a:ext cx="14769569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62A64C">
                    <a:alpha val="74902"/>
                  </a:srgbClr>
                </a:solidFill>
                <a:latin typeface="Source Sans Pro"/>
              </a:rPr>
              <a:t>*REFER YOUR VDF FOR INCOME CHART. T&amp;C APPLY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</a:p>
        </p:txBody>
      </p:sp>
      <p:sp>
        <p:nvSpPr>
          <p:cNvPr name="TextBox 53" id="53"/>
          <p:cNvSpPr txBox="true"/>
          <p:nvPr/>
        </p:nvSpPr>
        <p:spPr>
          <a:xfrm rot="0">
            <a:off x="624331" y="4095750"/>
            <a:ext cx="1593306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Source Sans Pro Bold Italics"/>
              </a:rPr>
              <a:t>MOBILE RECHARGE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2845341" y="4095750"/>
            <a:ext cx="1593306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Source Sans Pro Bold Italics"/>
              </a:rPr>
              <a:t>D T H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4933947" y="4097210"/>
            <a:ext cx="1848265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Source Sans Pro Bold Italics"/>
              </a:rPr>
              <a:t>ELECTRICITY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Source Sans Pro Bold Italics"/>
              </a:rPr>
              <a:t>BILL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7239412" y="4097210"/>
            <a:ext cx="1848265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Source Sans Pro Bold Italics"/>
              </a:rPr>
              <a:t>LANDLINE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Source Sans Pro Bold Italics"/>
              </a:rPr>
              <a:t>BILL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9490355" y="4097210"/>
            <a:ext cx="1848265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Source Sans Pro Bold Italics"/>
              </a:rPr>
              <a:t>GAS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Source Sans Pro Bold Italics"/>
              </a:rPr>
              <a:t>BOOKING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1732346" y="4097210"/>
            <a:ext cx="1848265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Source Sans Pro Bold Italics"/>
              </a:rPr>
              <a:t>WATER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Source Sans Pro Bold Italics"/>
              </a:rPr>
              <a:t>BILL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4075191" y="4095750"/>
            <a:ext cx="1593306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Source Sans Pro Bold Italics"/>
              </a:rPr>
              <a:t>GAME RECHARGE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16234120" y="4097210"/>
            <a:ext cx="1593306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Source Sans Pro Bold Italics"/>
              </a:rPr>
              <a:t>FAST TAG RECHARGE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7098872" y="5281486"/>
            <a:ext cx="4090256" cy="587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Source Sans Pro Bold Italics"/>
              </a:rPr>
              <a:t>AND MANY MORE...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8906" r="0" b="289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0" y="0"/>
            <a:ext cx="2614584" cy="261458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673416" y="7672416"/>
            <a:ext cx="2614584" cy="2614584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8331652" y="361972"/>
            <a:ext cx="676776" cy="676776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8805612" y="361972"/>
            <a:ext cx="676776" cy="676776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9279571" y="361972"/>
            <a:ext cx="676776" cy="676776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-848613" y="7241691"/>
            <a:ext cx="4033217" cy="4033217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9804"/>
              </a:srgbClr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5103395" y="-987909"/>
            <a:ext cx="4033217" cy="4033217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9804"/>
              </a:srgbClr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4876763" y="1817931"/>
            <a:ext cx="1593306" cy="1593306"/>
            <a:chOff x="0" y="0"/>
            <a:chExt cx="6350000" cy="6350000"/>
          </a:xfrm>
        </p:grpSpPr>
        <p:sp>
          <p:nvSpPr>
            <p:cNvPr name="Freeform 16" id="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9804"/>
              </a:srgbClr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817931" y="6875763"/>
            <a:ext cx="1593306" cy="1593306"/>
            <a:chOff x="0" y="0"/>
            <a:chExt cx="6350000" cy="6350000"/>
          </a:xfrm>
        </p:grpSpPr>
        <p:sp>
          <p:nvSpPr>
            <p:cNvPr name="Freeform 18" id="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9804"/>
              </a:srgbClr>
            </a:solidFill>
          </p:spPr>
        </p:sp>
      </p:grpSp>
      <p:pic>
        <p:nvPicPr>
          <p:cNvPr name="Picture 19" id="19"/>
          <p:cNvPicPr>
            <a:picLocks noChangeAspect="true"/>
          </p:cNvPicPr>
          <p:nvPr/>
        </p:nvPicPr>
        <p:blipFill>
          <a:blip r:embed="rId5">
            <a:alphaModFix amt="43999"/>
          </a:blip>
          <a:srcRect l="0" t="0" r="0" b="0"/>
          <a:stretch>
            <a:fillRect/>
          </a:stretch>
        </p:blipFill>
        <p:spPr>
          <a:xfrm flipH="false" flipV="false" rot="0">
            <a:off x="0" y="0"/>
            <a:ext cx="1916048" cy="1400721"/>
          </a:xfrm>
          <a:prstGeom prst="rect">
            <a:avLst/>
          </a:prstGeom>
        </p:spPr>
      </p:pic>
      <p:sp>
        <p:nvSpPr>
          <p:cNvPr name="TextBox 20" id="20"/>
          <p:cNvSpPr txBox="true"/>
          <p:nvPr/>
        </p:nvSpPr>
        <p:spPr>
          <a:xfrm rot="0">
            <a:off x="637909" y="1006538"/>
            <a:ext cx="16741039" cy="8244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77"/>
              </a:lnSpc>
            </a:pPr>
            <a:r>
              <a:rPr lang="en-US" sz="5912">
                <a:solidFill>
                  <a:srgbClr val="FFFFFF"/>
                </a:solidFill>
                <a:latin typeface="Source Sans Pro Bold Italics"/>
              </a:rPr>
              <a:t>WHAT ARE YOU WAITING FOR </a:t>
            </a:r>
          </a:p>
          <a:p>
            <a:pPr algn="ctr">
              <a:lnSpc>
                <a:spcPts val="8277"/>
              </a:lnSpc>
            </a:pPr>
            <a:r>
              <a:rPr lang="en-US" sz="5912">
                <a:solidFill>
                  <a:srgbClr val="FFFFFF"/>
                </a:solidFill>
                <a:latin typeface="Source Sans Pro Bold Italics"/>
              </a:rPr>
              <a:t>ANOTHER DAY ANOTHER TIME</a:t>
            </a:r>
          </a:p>
          <a:p>
            <a:pPr algn="ctr">
              <a:lnSpc>
                <a:spcPts val="8277"/>
              </a:lnSpc>
            </a:pPr>
          </a:p>
          <a:p>
            <a:pPr algn="ctr">
              <a:lnSpc>
                <a:spcPts val="8277"/>
              </a:lnSpc>
            </a:pPr>
            <a:r>
              <a:rPr lang="en-US" sz="5912">
                <a:solidFill>
                  <a:srgbClr val="FFFFFF"/>
                </a:solidFill>
                <a:latin typeface="Source Sans Pro Bold Italics"/>
              </a:rPr>
              <a:t>THE FUTURE IS INVENTED YESTERDAY </a:t>
            </a:r>
          </a:p>
          <a:p>
            <a:pPr algn="ctr">
              <a:lnSpc>
                <a:spcPts val="8277"/>
              </a:lnSpc>
            </a:pPr>
            <a:r>
              <a:rPr lang="en-US" sz="5912">
                <a:solidFill>
                  <a:srgbClr val="FFFFFF"/>
                </a:solidFill>
                <a:latin typeface="Source Sans Pro Bold Italics"/>
              </a:rPr>
              <a:t>THOSE WHO SIEZE IT TODAY </a:t>
            </a:r>
          </a:p>
          <a:p>
            <a:pPr algn="ctr">
              <a:lnSpc>
                <a:spcPts val="8277"/>
              </a:lnSpc>
            </a:pPr>
            <a:r>
              <a:rPr lang="en-US" sz="5912">
                <a:solidFill>
                  <a:srgbClr val="FFFFFF"/>
                </a:solidFill>
                <a:latin typeface="Source Sans Pro Bold Italics"/>
              </a:rPr>
              <a:t>HAVE A BETTER TOMORROW .</a:t>
            </a:r>
          </a:p>
          <a:p>
            <a:pPr algn="ctr">
              <a:lnSpc>
                <a:spcPts val="8277"/>
              </a:lnSpc>
            </a:pPr>
            <a:r>
              <a:rPr lang="en-US" sz="5912">
                <a:solidFill>
                  <a:srgbClr val="FFFFFF"/>
                </a:solidFill>
                <a:latin typeface="Source Sans Pro Bold Italics"/>
              </a:rPr>
              <a:t>JOIN INDIA’S EV-REVOLUTION WITH ADMS TODAY </a:t>
            </a:r>
          </a:p>
          <a:p>
            <a:pPr algn="ctr">
              <a:lnSpc>
                <a:spcPts val="8277"/>
              </a:lnSpc>
              <a:spcBef>
                <a:spcPct val="0"/>
              </a:spcBef>
            </a:pPr>
          </a:p>
        </p:txBody>
      </p:sp>
      <p:pic>
        <p:nvPicPr>
          <p:cNvPr name="Picture 21" id="21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3184605" y="1307292"/>
            <a:ext cx="1017999" cy="1599713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858763" y="1307292"/>
            <a:ext cx="1017999" cy="1599713"/>
          </a:xfrm>
          <a:prstGeom prst="rect">
            <a:avLst/>
          </a:prstGeom>
        </p:spPr>
      </p:pic>
      <p:sp>
        <p:nvSpPr>
          <p:cNvPr name="TextBox 23" id="23"/>
          <p:cNvSpPr txBox="true"/>
          <p:nvPr/>
        </p:nvSpPr>
        <p:spPr>
          <a:xfrm rot="0">
            <a:off x="1404910" y="9174580"/>
            <a:ext cx="14769569" cy="1170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62A64C">
                    <a:alpha val="74902"/>
                  </a:srgbClr>
                </a:solidFill>
                <a:latin typeface="Source Sans Pro Bold"/>
              </a:rPr>
              <a:t>CONTACT YOUR NEAREST MARKETING DISTRIBUTORS FOR MORE DETAILS 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</a:p>
        </p:txBody>
      </p:sp>
      <p:pic>
        <p:nvPicPr>
          <p:cNvPr name="Picture 24" id="24"/>
          <p:cNvPicPr>
            <a:picLocks noChangeAspect="true"/>
          </p:cNvPicPr>
          <p:nvPr/>
        </p:nvPicPr>
        <p:blipFill>
          <a:blip r:embed="rId5">
            <a:alphaModFix amt="43999"/>
          </a:blip>
          <a:srcRect l="0" t="0" r="0" b="0"/>
          <a:stretch>
            <a:fillRect/>
          </a:stretch>
        </p:blipFill>
        <p:spPr>
          <a:xfrm flipH="false" flipV="false" rot="0">
            <a:off x="16301276" y="8886279"/>
            <a:ext cx="1916048" cy="140072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8906" r="0" b="289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17193074" y="8153849"/>
            <a:ext cx="1472602" cy="736301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1028700" y="1028700"/>
            <a:ext cx="16230600" cy="8229600"/>
            <a:chOff x="0" y="0"/>
            <a:chExt cx="3774616" cy="1913890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3774617" cy="1913890"/>
            </a:xfrm>
            <a:custGeom>
              <a:avLst/>
              <a:gdLst/>
              <a:ahLst/>
              <a:cxnLst/>
              <a:rect r="r" b="b" t="t" l="l"/>
              <a:pathLst>
                <a:path h="1913890" w="3774617">
                  <a:moveTo>
                    <a:pt x="0" y="0"/>
                  </a:moveTo>
                  <a:lnTo>
                    <a:pt x="3774617" y="0"/>
                  </a:lnTo>
                  <a:lnTo>
                    <a:pt x="3774617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E2C25">
                <a:alpha val="69804"/>
              </a:srgbClr>
            </a:solidFill>
          </p:spPr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0" y="0"/>
            <a:ext cx="1345171" cy="134517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49612" y="345969"/>
            <a:ext cx="502555" cy="476158"/>
          </a:xfrm>
          <a:prstGeom prst="rect">
            <a:avLst/>
          </a:prstGeom>
        </p:spPr>
      </p:pic>
      <p:grpSp>
        <p:nvGrpSpPr>
          <p:cNvPr name="Group 8" id="8"/>
          <p:cNvGrpSpPr/>
          <p:nvPr/>
        </p:nvGrpSpPr>
        <p:grpSpPr>
          <a:xfrm rot="0">
            <a:off x="2295307" y="5164530"/>
            <a:ext cx="13697386" cy="3283185"/>
            <a:chOff x="0" y="0"/>
            <a:chExt cx="4417432" cy="1058833"/>
          </a:xfrm>
        </p:grpSpPr>
        <p:sp>
          <p:nvSpPr>
            <p:cNvPr name="Freeform 9" id="9"/>
            <p:cNvSpPr/>
            <p:nvPr/>
          </p:nvSpPr>
          <p:spPr>
            <a:xfrm>
              <a:off x="0" y="0"/>
              <a:ext cx="4417432" cy="1058833"/>
            </a:xfrm>
            <a:custGeom>
              <a:avLst/>
              <a:gdLst/>
              <a:ahLst/>
              <a:cxnLst/>
              <a:rect r="r" b="b" t="t" l="l"/>
              <a:pathLst>
                <a:path h="1058833" w="4417432">
                  <a:moveTo>
                    <a:pt x="4292972" y="1058833"/>
                  </a:moveTo>
                  <a:lnTo>
                    <a:pt x="124460" y="1058833"/>
                  </a:lnTo>
                  <a:cubicBezTo>
                    <a:pt x="55880" y="1058833"/>
                    <a:pt x="0" y="1002953"/>
                    <a:pt x="0" y="9343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92972" y="0"/>
                  </a:lnTo>
                  <a:cubicBezTo>
                    <a:pt x="4361552" y="0"/>
                    <a:pt x="4417432" y="55880"/>
                    <a:pt x="4417432" y="124460"/>
                  </a:cubicBezTo>
                  <a:lnTo>
                    <a:pt x="4417432" y="934373"/>
                  </a:lnTo>
                  <a:cubicBezTo>
                    <a:pt x="4417432" y="1002953"/>
                    <a:pt x="4361552" y="1058833"/>
                    <a:pt x="4292972" y="1058833"/>
                  </a:cubicBezTo>
                  <a:close/>
                </a:path>
              </a:pathLst>
            </a:custGeom>
            <a:solidFill>
              <a:srgbClr val="4C8F36">
                <a:alpha val="94902"/>
              </a:srgbClr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5705805" y="1784097"/>
            <a:ext cx="3380433" cy="3380433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9804"/>
              </a:srgbClr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1094651" y="3951333"/>
            <a:ext cx="3380433" cy="3380433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9804"/>
              </a:srgbClr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5043685" y="2792816"/>
            <a:ext cx="1362995" cy="1362995"/>
            <a:chOff x="0" y="0"/>
            <a:chExt cx="6350000" cy="6350000"/>
          </a:xfrm>
        </p:grpSpPr>
        <p:sp>
          <p:nvSpPr>
            <p:cNvPr name="Freeform 15" id="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9804"/>
              </a:srgbClr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218441" y="2345169"/>
            <a:ext cx="1362995" cy="1362995"/>
            <a:chOff x="0" y="0"/>
            <a:chExt cx="6350000" cy="6350000"/>
          </a:xfrm>
        </p:grpSpPr>
        <p:sp>
          <p:nvSpPr>
            <p:cNvPr name="Freeform 17" id="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9804"/>
              </a:srgbClr>
            </a:soli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2295307" y="5336749"/>
            <a:ext cx="13697386" cy="2633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404"/>
              </a:lnSpc>
              <a:spcBef>
                <a:spcPct val="0"/>
              </a:spcBef>
            </a:pPr>
            <a:r>
              <a:rPr lang="en-US" sz="15288">
                <a:solidFill>
                  <a:srgbClr val="FFFFFF"/>
                </a:solidFill>
                <a:latin typeface="Roboto Bold"/>
              </a:rPr>
              <a:t>THANK YOU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614584" y="8901914"/>
            <a:ext cx="1305883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spc="709">
                <a:solidFill>
                  <a:srgbClr val="FFFFFF"/>
                </a:solidFill>
                <a:latin typeface="Source Sans Pro"/>
              </a:rPr>
              <a:t>PLANT 2,000 TREES OR BUY AN ADMS EV-TWO WHEELER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965127" y="7857870"/>
            <a:ext cx="1305883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spc="709">
                <a:solidFill>
                  <a:srgbClr val="FFFFFF">
                    <a:alpha val="44706"/>
                  </a:srgbClr>
                </a:solidFill>
                <a:latin typeface="Source Sans Pro"/>
              </a:rPr>
              <a:t>...SMART BIKE FOR SMART CITIZENS...</a:t>
            </a:r>
          </a:p>
        </p:txBody>
      </p:sp>
      <p:pic>
        <p:nvPicPr>
          <p:cNvPr name="Picture 21" id="21"/>
          <p:cNvPicPr>
            <a:picLocks noChangeAspect="true"/>
          </p:cNvPicPr>
          <p:nvPr/>
        </p:nvPicPr>
        <p:blipFill>
          <a:blip r:embed="rId9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-191208" y="-507548"/>
            <a:ext cx="1910068" cy="1396349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9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6410563" y="8920964"/>
            <a:ext cx="1910068" cy="1396349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903656" y="9773891"/>
            <a:ext cx="430414" cy="430414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935935" y="9763673"/>
            <a:ext cx="430414" cy="430414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419795" y="9773891"/>
            <a:ext cx="430414" cy="430414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442549" y="9773891"/>
            <a:ext cx="420196" cy="420196"/>
          </a:xfrm>
          <a:prstGeom prst="rect">
            <a:avLst/>
          </a:prstGeom>
        </p:spPr>
      </p:pic>
      <p:sp>
        <p:nvSpPr>
          <p:cNvPr name="TextBox 27" id="27"/>
          <p:cNvSpPr txBox="true"/>
          <p:nvPr/>
        </p:nvSpPr>
        <p:spPr>
          <a:xfrm rot="0">
            <a:off x="-4608782" y="9864580"/>
            <a:ext cx="13058831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spc="709">
                <a:solidFill>
                  <a:srgbClr val="FFFFFF">
                    <a:alpha val="44706"/>
                  </a:srgbClr>
                </a:solidFill>
                <a:latin typeface="Source Sans Pro"/>
              </a:rPr>
              <a:t>www.admsebikes.in</a:t>
            </a:r>
          </a:p>
        </p:txBody>
      </p:sp>
      <p:pic>
        <p:nvPicPr>
          <p:cNvPr name="Picture 28" id="28"/>
          <p:cNvPicPr>
            <a:picLocks noChangeAspect="true"/>
          </p:cNvPicPr>
          <p:nvPr/>
        </p:nvPicPr>
        <p:blipFill>
          <a:blip r:embed="rId18"/>
          <a:srcRect l="0" t="0" r="0" b="0"/>
          <a:stretch>
            <a:fillRect/>
          </a:stretch>
        </p:blipFill>
        <p:spPr>
          <a:xfrm flipH="false" flipV="false" rot="0">
            <a:off x="3257711" y="-1948155"/>
            <a:ext cx="11772579" cy="8606308"/>
          </a:xfrm>
          <a:prstGeom prst="rect">
            <a:avLst/>
          </a:prstGeom>
        </p:spPr>
      </p:pic>
      <p:sp>
        <p:nvSpPr>
          <p:cNvPr name="TextBox 29" id="29"/>
          <p:cNvSpPr txBox="true"/>
          <p:nvPr/>
        </p:nvSpPr>
        <p:spPr>
          <a:xfrm rot="0">
            <a:off x="1167996" y="3057063"/>
            <a:ext cx="16230600" cy="115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09"/>
              </a:lnSpc>
              <a:spcBef>
                <a:spcPct val="0"/>
              </a:spcBef>
            </a:pPr>
            <a:r>
              <a:rPr lang="en-US" sz="6577">
                <a:solidFill>
                  <a:srgbClr val="FFFFFF"/>
                </a:solidFill>
                <a:latin typeface="Arimo Bold"/>
              </a:rPr>
              <a:t>MARKETING PVT LTD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838871" y="4156808"/>
            <a:ext cx="8888849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>
                    <a:alpha val="74902"/>
                  </a:srgbClr>
                </a:solidFill>
                <a:latin typeface="Canva Sans"/>
              </a:rPr>
              <a:t>(Advanced Distribution Management System)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8906" r="0" b="289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17193074" y="8153849"/>
            <a:ext cx="1472602" cy="736301"/>
          </a:xfrm>
          <a:prstGeom prst="rect">
            <a:avLst/>
          </a:prstGeom>
        </p:spPr>
      </p:pic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0" y="-56045"/>
            <a:ext cx="8578044" cy="8578044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0" y="0"/>
                  </a:moveTo>
                  <a:lnTo>
                    <a:pt x="0" y="6350000"/>
                  </a:lnTo>
                  <a:cubicBezTo>
                    <a:pt x="3506470" y="6350000"/>
                    <a:pt x="6350000" y="3506470"/>
                    <a:pt x="6350000" y="0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3473" r="0" t="-16847" b="-53362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054664" y="261369"/>
            <a:ext cx="494567" cy="494567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2401019" y="261369"/>
            <a:ext cx="494567" cy="494567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2747374" y="261369"/>
            <a:ext cx="494567" cy="494567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605471" y="6258994"/>
            <a:ext cx="2884299" cy="2884299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89804"/>
              </a:srgbClr>
            </a:solidFill>
          </p:spPr>
        </p:sp>
      </p:grpSp>
      <p:pic>
        <p:nvPicPr>
          <p:cNvPr name="Picture 14" id="1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2070482" y="6724005"/>
            <a:ext cx="1954276" cy="1954276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435641" y="2536474"/>
            <a:ext cx="708359" cy="708359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959317" y="4865706"/>
            <a:ext cx="708359" cy="708359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174223" y="7346963"/>
            <a:ext cx="708359" cy="708359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9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6387457" y="8885568"/>
            <a:ext cx="1910068" cy="1396349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0">
            <a:off x="10890662" y="899595"/>
            <a:ext cx="7077114" cy="190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474"/>
              </a:lnSpc>
            </a:pPr>
            <a:r>
              <a:rPr lang="en-US" sz="6499">
                <a:solidFill>
                  <a:srgbClr val="FFFFFF"/>
                </a:solidFill>
                <a:latin typeface="Roboto Bold"/>
              </a:rPr>
              <a:t>KNOW US </a:t>
            </a:r>
          </a:p>
          <a:p>
            <a:pPr algn="ctr">
              <a:lnSpc>
                <a:spcPts val="7474"/>
              </a:lnSpc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9276487" y="2488849"/>
            <a:ext cx="9011513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Source Sans Pro"/>
              </a:rPr>
              <a:t>THE STORY OF ADMS BEGAN ON SEPTEMBER 2020 WITH A VISION OF PARTICIPATING IN INDIA’S NEXT WAVE OF GROWTH IN THE ELECTRIC VEHICLE INDUSTRY.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848157" y="4818081"/>
            <a:ext cx="9315276" cy="173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Source Sans Pro"/>
              </a:rPr>
              <a:t>A STORY THAT HAS NOW UNFOLDED AND GROWN WITH THE ACTIVE SUPPORT OF OUR DEDICATED TEAM OF DIRECTORS, EMPLOYEES, DEALERS &amp; A POWER FULL FORCE OF MARKETING DISTRIBUTORS</a:t>
            </a:r>
          </a:p>
          <a:p>
            <a:pPr>
              <a:lnSpc>
                <a:spcPts val="3499"/>
              </a:lnSpc>
              <a:spcBef>
                <a:spcPct val="0"/>
              </a:spcBef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6987892" y="7299338"/>
            <a:ext cx="10685262" cy="2024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Source Sans Pro"/>
              </a:rPr>
              <a:t>WE BEGAN WITH JUST TWO MODELS IN 2020 AND  NOW  WE HAVE INTRODUCED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Source Sans Pro"/>
              </a:rPr>
              <a:t>18 MODELS OF ELECTRIC-TWO WEELERS , 2 MODELS OF ELECTRIC-LOADERS &amp; ARE IN PROCESS OF INTRODUCING ELECTRIC-PASSENGER AUTOS, ELECTRIC-TRACTORS &amp; ELECTRIC-CARS.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</a:p>
        </p:txBody>
      </p:sp>
      <p:pic>
        <p:nvPicPr>
          <p:cNvPr name="Picture 23" id="23"/>
          <p:cNvPicPr>
            <a:picLocks noChangeAspect="true"/>
          </p:cNvPicPr>
          <p:nvPr/>
        </p:nvPicPr>
        <p:blipFill>
          <a:blip r:embed="rId9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-66675" y="-84620"/>
            <a:ext cx="1910068" cy="139634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8906" r="0" b="289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17193074" y="8153849"/>
            <a:ext cx="1472602" cy="73630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0" y="0"/>
            <a:ext cx="1345171" cy="134517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49612" y="345969"/>
            <a:ext cx="502555" cy="476158"/>
          </a:xfrm>
          <a:prstGeom prst="rect">
            <a:avLst/>
          </a:prstGeom>
        </p:spPr>
      </p:pic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8067065" y="1894861"/>
            <a:ext cx="2751068" cy="5924175"/>
            <a:chOff x="0" y="0"/>
            <a:chExt cx="2948813" cy="6350000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r="r" b="b" t="t" l="l"/>
              <a:pathLst>
                <a:path h="6350000" w="2948813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9"/>
              <a:stretch>
                <a:fillRect l="-166654" r="-146177" t="-25301" b="-2665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1675397" y="231127"/>
            <a:ext cx="2751068" cy="5924175"/>
            <a:chOff x="0" y="0"/>
            <a:chExt cx="2948813" cy="6350000"/>
          </a:xfrm>
        </p:grpSpPr>
        <p:sp>
          <p:nvSpPr>
            <p:cNvPr name="Freeform 9" id="9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r="r" b="b" t="t" l="l"/>
              <a:pathLst>
                <a:path h="6350000" w="2948813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10"/>
              <a:stretch>
                <a:fillRect l="-173593" r="-176905" t="-27036" b="-12605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5074165" y="1861523"/>
            <a:ext cx="2751068" cy="5924175"/>
            <a:chOff x="0" y="0"/>
            <a:chExt cx="2948813" cy="6350000"/>
          </a:xfrm>
        </p:grpSpPr>
        <p:sp>
          <p:nvSpPr>
            <p:cNvPr name="Freeform 11" id="11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r="r" b="b" t="t" l="l"/>
              <a:pathLst>
                <a:path h="6350000" w="2948813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11"/>
              <a:stretch>
                <a:fillRect l="-157949" r="-158864" t="-29201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852167" y="3212265"/>
            <a:ext cx="4571259" cy="285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474"/>
              </a:lnSpc>
            </a:pPr>
            <a:r>
              <a:rPr lang="en-US" sz="6499">
                <a:solidFill>
                  <a:srgbClr val="FFFFFF"/>
                </a:solidFill>
                <a:latin typeface="Roboto Bold"/>
              </a:rPr>
              <a:t>Meet Our Expert Team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175248" y="2394099"/>
            <a:ext cx="494567" cy="494567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521603" y="2394099"/>
            <a:ext cx="494567" cy="494567"/>
            <a:chOff x="0" y="0"/>
            <a:chExt cx="6350000" cy="6350000"/>
          </a:xfrm>
        </p:grpSpPr>
        <p:sp>
          <p:nvSpPr>
            <p:cNvPr name="Freeform 16" id="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867958" y="2394099"/>
            <a:ext cx="494567" cy="494567"/>
            <a:chOff x="0" y="0"/>
            <a:chExt cx="6350000" cy="6350000"/>
          </a:xfrm>
        </p:grpSpPr>
        <p:sp>
          <p:nvSpPr>
            <p:cNvPr name="Freeform 18" id="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5368135" y="8903616"/>
            <a:ext cx="1916758" cy="241753"/>
            <a:chOff x="0" y="0"/>
            <a:chExt cx="2555677" cy="322338"/>
          </a:xfrm>
        </p:grpSpPr>
        <p:grpSp>
          <p:nvGrpSpPr>
            <p:cNvPr name="Group 20" id="20"/>
            <p:cNvGrpSpPr>
              <a:grpSpLocks noChangeAspect="true"/>
            </p:cNvGrpSpPr>
            <p:nvPr/>
          </p:nvGrpSpPr>
          <p:grpSpPr>
            <a:xfrm rot="0">
              <a:off x="0" y="0"/>
              <a:ext cx="2555677" cy="322338"/>
              <a:chOff x="0" y="0"/>
              <a:chExt cx="9398000" cy="1185333"/>
            </a:xfrm>
          </p:grpSpPr>
          <p:sp>
            <p:nvSpPr>
              <p:cNvPr name="Freeform 21" id="21"/>
              <p:cNvSpPr/>
              <p:nvPr/>
            </p:nvSpPr>
            <p:spPr>
              <a:xfrm>
                <a:off x="-8255" y="-5038"/>
                <a:ext cx="9414552" cy="1198584"/>
              </a:xfrm>
              <a:custGeom>
                <a:avLst/>
                <a:gdLst/>
                <a:ahLst/>
                <a:cxnLst/>
                <a:rect r="r" b="b" t="t" l="l"/>
                <a:pathLst>
                  <a:path h="1198584" w="9414552">
                    <a:moveTo>
                      <a:pt x="621961" y="20193"/>
                    </a:moveTo>
                    <a:cubicBezTo>
                      <a:pt x="628650" y="0"/>
                      <a:pt x="657860" y="0"/>
                      <a:pt x="664549" y="20193"/>
                    </a:cubicBezTo>
                    <a:lnTo>
                      <a:pt x="799084" y="425831"/>
                    </a:lnTo>
                    <a:cubicBezTo>
                      <a:pt x="802090" y="434891"/>
                      <a:pt x="810683" y="440987"/>
                      <a:pt x="820378" y="440987"/>
                    </a:cubicBezTo>
                    <a:lnTo>
                      <a:pt x="1255818" y="440987"/>
                    </a:lnTo>
                    <a:cubicBezTo>
                      <a:pt x="1277493" y="440987"/>
                      <a:pt x="1286552" y="468207"/>
                      <a:pt x="1268942" y="480695"/>
                    </a:cubicBezTo>
                    <a:lnTo>
                      <a:pt x="916728" y="731393"/>
                    </a:lnTo>
                    <a:cubicBezTo>
                      <a:pt x="908898" y="736887"/>
                      <a:pt x="905595" y="746865"/>
                      <a:pt x="908600" y="755947"/>
                    </a:cubicBezTo>
                    <a:lnTo>
                      <a:pt x="1043136" y="1161542"/>
                    </a:lnTo>
                    <a:cubicBezTo>
                      <a:pt x="1049824" y="1181778"/>
                      <a:pt x="1026202" y="1198584"/>
                      <a:pt x="1008676" y="1186096"/>
                    </a:cubicBezTo>
                    <a:lnTo>
                      <a:pt x="656421" y="935398"/>
                    </a:lnTo>
                    <a:cubicBezTo>
                      <a:pt x="648533" y="929810"/>
                      <a:pt x="637977" y="929810"/>
                      <a:pt x="630089" y="935398"/>
                    </a:cubicBezTo>
                    <a:lnTo>
                      <a:pt x="277834" y="1186096"/>
                    </a:lnTo>
                    <a:cubicBezTo>
                      <a:pt x="260265" y="1198584"/>
                      <a:pt x="236686" y="1181778"/>
                      <a:pt x="243374" y="1161542"/>
                    </a:cubicBezTo>
                    <a:lnTo>
                      <a:pt x="377910" y="755904"/>
                    </a:lnTo>
                    <a:cubicBezTo>
                      <a:pt x="380915" y="746823"/>
                      <a:pt x="377612" y="736845"/>
                      <a:pt x="369782" y="731351"/>
                    </a:cubicBezTo>
                    <a:lnTo>
                      <a:pt x="17568" y="480738"/>
                    </a:lnTo>
                    <a:cubicBezTo>
                      <a:pt x="0" y="468249"/>
                      <a:pt x="9017" y="441029"/>
                      <a:pt x="30692" y="441029"/>
                    </a:cubicBezTo>
                    <a:lnTo>
                      <a:pt x="466090" y="441029"/>
                    </a:lnTo>
                    <a:cubicBezTo>
                      <a:pt x="475827" y="441029"/>
                      <a:pt x="484420" y="434933"/>
                      <a:pt x="487426" y="425874"/>
                    </a:cubicBezTo>
                    <a:lnTo>
                      <a:pt x="621961" y="20193"/>
                    </a:lnTo>
                    <a:close/>
                    <a:moveTo>
                      <a:pt x="2653961" y="20193"/>
                    </a:moveTo>
                    <a:cubicBezTo>
                      <a:pt x="2660650" y="0"/>
                      <a:pt x="2689860" y="0"/>
                      <a:pt x="2696549" y="20193"/>
                    </a:cubicBezTo>
                    <a:lnTo>
                      <a:pt x="2831084" y="425831"/>
                    </a:lnTo>
                    <a:cubicBezTo>
                      <a:pt x="2834090" y="434891"/>
                      <a:pt x="2842683" y="440987"/>
                      <a:pt x="2852378" y="440987"/>
                    </a:cubicBezTo>
                    <a:lnTo>
                      <a:pt x="3287818" y="440987"/>
                    </a:lnTo>
                    <a:cubicBezTo>
                      <a:pt x="3309493" y="440987"/>
                      <a:pt x="3318552" y="468207"/>
                      <a:pt x="3300942" y="480695"/>
                    </a:cubicBezTo>
                    <a:lnTo>
                      <a:pt x="2948728" y="731393"/>
                    </a:lnTo>
                    <a:cubicBezTo>
                      <a:pt x="2940898" y="736887"/>
                      <a:pt x="2937595" y="746865"/>
                      <a:pt x="2940600" y="755947"/>
                    </a:cubicBezTo>
                    <a:lnTo>
                      <a:pt x="3075136" y="1161542"/>
                    </a:lnTo>
                    <a:cubicBezTo>
                      <a:pt x="3081824" y="1181778"/>
                      <a:pt x="3058202" y="1198584"/>
                      <a:pt x="3040676" y="1186096"/>
                    </a:cubicBezTo>
                    <a:lnTo>
                      <a:pt x="2688421" y="935398"/>
                    </a:lnTo>
                    <a:cubicBezTo>
                      <a:pt x="2680533" y="929810"/>
                      <a:pt x="2669977" y="929810"/>
                      <a:pt x="2662089" y="935398"/>
                    </a:cubicBezTo>
                    <a:lnTo>
                      <a:pt x="2309834" y="1186096"/>
                    </a:lnTo>
                    <a:cubicBezTo>
                      <a:pt x="2292265" y="1198584"/>
                      <a:pt x="2268686" y="1181778"/>
                      <a:pt x="2275374" y="1161542"/>
                    </a:cubicBezTo>
                    <a:lnTo>
                      <a:pt x="2409910" y="755904"/>
                    </a:lnTo>
                    <a:cubicBezTo>
                      <a:pt x="2412915" y="746823"/>
                      <a:pt x="2409612" y="736845"/>
                      <a:pt x="2401782" y="731351"/>
                    </a:cubicBezTo>
                    <a:lnTo>
                      <a:pt x="2049568" y="480738"/>
                    </a:lnTo>
                    <a:cubicBezTo>
                      <a:pt x="2032000" y="468249"/>
                      <a:pt x="2041017" y="441029"/>
                      <a:pt x="2062692" y="441029"/>
                    </a:cubicBezTo>
                    <a:lnTo>
                      <a:pt x="2498090" y="441029"/>
                    </a:lnTo>
                    <a:cubicBezTo>
                      <a:pt x="2507827" y="441029"/>
                      <a:pt x="2516420" y="434933"/>
                      <a:pt x="2519426" y="425874"/>
                    </a:cubicBezTo>
                    <a:lnTo>
                      <a:pt x="2653961" y="20193"/>
                    </a:lnTo>
                    <a:close/>
                    <a:moveTo>
                      <a:pt x="4685961" y="20193"/>
                    </a:moveTo>
                    <a:cubicBezTo>
                      <a:pt x="4692650" y="0"/>
                      <a:pt x="4721860" y="0"/>
                      <a:pt x="4728549" y="20193"/>
                    </a:cubicBezTo>
                    <a:lnTo>
                      <a:pt x="4863084" y="425831"/>
                    </a:lnTo>
                    <a:cubicBezTo>
                      <a:pt x="4866089" y="434891"/>
                      <a:pt x="4874683" y="440987"/>
                      <a:pt x="4884378" y="440987"/>
                    </a:cubicBezTo>
                    <a:lnTo>
                      <a:pt x="5319818" y="440987"/>
                    </a:lnTo>
                    <a:cubicBezTo>
                      <a:pt x="5341493" y="440987"/>
                      <a:pt x="5350552" y="468207"/>
                      <a:pt x="5332942" y="480695"/>
                    </a:cubicBezTo>
                    <a:lnTo>
                      <a:pt x="4980728" y="731393"/>
                    </a:lnTo>
                    <a:cubicBezTo>
                      <a:pt x="4972898" y="736888"/>
                      <a:pt x="4969595" y="746865"/>
                      <a:pt x="4972600" y="755947"/>
                    </a:cubicBezTo>
                    <a:lnTo>
                      <a:pt x="5107136" y="1161542"/>
                    </a:lnTo>
                    <a:cubicBezTo>
                      <a:pt x="5113824" y="1181778"/>
                      <a:pt x="5090202" y="1198584"/>
                      <a:pt x="5072676" y="1186096"/>
                    </a:cubicBezTo>
                    <a:lnTo>
                      <a:pt x="4720421" y="935398"/>
                    </a:lnTo>
                    <a:cubicBezTo>
                      <a:pt x="4712533" y="929810"/>
                      <a:pt x="4701977" y="929810"/>
                      <a:pt x="4694090" y="935398"/>
                    </a:cubicBezTo>
                    <a:lnTo>
                      <a:pt x="4341834" y="1186096"/>
                    </a:lnTo>
                    <a:cubicBezTo>
                      <a:pt x="4324265" y="1198584"/>
                      <a:pt x="4300686" y="1181778"/>
                      <a:pt x="4307374" y="1161542"/>
                    </a:cubicBezTo>
                    <a:lnTo>
                      <a:pt x="4441910" y="755904"/>
                    </a:lnTo>
                    <a:cubicBezTo>
                      <a:pt x="4444915" y="746823"/>
                      <a:pt x="4441612" y="736845"/>
                      <a:pt x="4433782" y="731351"/>
                    </a:cubicBezTo>
                    <a:lnTo>
                      <a:pt x="4081568" y="480738"/>
                    </a:lnTo>
                    <a:cubicBezTo>
                      <a:pt x="4064000" y="468249"/>
                      <a:pt x="4073017" y="441029"/>
                      <a:pt x="4094692" y="441029"/>
                    </a:cubicBezTo>
                    <a:lnTo>
                      <a:pt x="4530090" y="441029"/>
                    </a:lnTo>
                    <a:cubicBezTo>
                      <a:pt x="4539827" y="441029"/>
                      <a:pt x="4548421" y="434933"/>
                      <a:pt x="4551426" y="425874"/>
                    </a:cubicBezTo>
                    <a:lnTo>
                      <a:pt x="4685961" y="20193"/>
                    </a:lnTo>
                    <a:close/>
                    <a:moveTo>
                      <a:pt x="6717962" y="20193"/>
                    </a:moveTo>
                    <a:cubicBezTo>
                      <a:pt x="6724650" y="0"/>
                      <a:pt x="6753860" y="0"/>
                      <a:pt x="6760549" y="20193"/>
                    </a:cubicBezTo>
                    <a:lnTo>
                      <a:pt x="6895084" y="425831"/>
                    </a:lnTo>
                    <a:cubicBezTo>
                      <a:pt x="6898089" y="434891"/>
                      <a:pt x="6906684" y="440987"/>
                      <a:pt x="6916378" y="440987"/>
                    </a:cubicBezTo>
                    <a:lnTo>
                      <a:pt x="7351818" y="440987"/>
                    </a:lnTo>
                    <a:cubicBezTo>
                      <a:pt x="7373493" y="440987"/>
                      <a:pt x="7382552" y="468207"/>
                      <a:pt x="7364942" y="480695"/>
                    </a:cubicBezTo>
                    <a:lnTo>
                      <a:pt x="7012728" y="731393"/>
                    </a:lnTo>
                    <a:cubicBezTo>
                      <a:pt x="7004898" y="736887"/>
                      <a:pt x="7001595" y="746865"/>
                      <a:pt x="7004600" y="755947"/>
                    </a:cubicBezTo>
                    <a:lnTo>
                      <a:pt x="7139136" y="1161542"/>
                    </a:lnTo>
                    <a:cubicBezTo>
                      <a:pt x="7145824" y="1181778"/>
                      <a:pt x="7122202" y="1198584"/>
                      <a:pt x="7104676" y="1186096"/>
                    </a:cubicBezTo>
                    <a:lnTo>
                      <a:pt x="6752421" y="935398"/>
                    </a:lnTo>
                    <a:cubicBezTo>
                      <a:pt x="6744533" y="929810"/>
                      <a:pt x="6733977" y="929810"/>
                      <a:pt x="6726089" y="935398"/>
                    </a:cubicBezTo>
                    <a:lnTo>
                      <a:pt x="6373834" y="1186096"/>
                    </a:lnTo>
                    <a:cubicBezTo>
                      <a:pt x="6356265" y="1198584"/>
                      <a:pt x="6332686" y="1181778"/>
                      <a:pt x="6339374" y="1161542"/>
                    </a:cubicBezTo>
                    <a:lnTo>
                      <a:pt x="6473910" y="755904"/>
                    </a:lnTo>
                    <a:cubicBezTo>
                      <a:pt x="6476915" y="746823"/>
                      <a:pt x="6473612" y="736845"/>
                      <a:pt x="6465782" y="731351"/>
                    </a:cubicBezTo>
                    <a:lnTo>
                      <a:pt x="6113568" y="480738"/>
                    </a:lnTo>
                    <a:cubicBezTo>
                      <a:pt x="6096000" y="468249"/>
                      <a:pt x="6105017" y="441029"/>
                      <a:pt x="6126692" y="441029"/>
                    </a:cubicBezTo>
                    <a:lnTo>
                      <a:pt x="6562090" y="441029"/>
                    </a:lnTo>
                    <a:cubicBezTo>
                      <a:pt x="6571826" y="441029"/>
                      <a:pt x="6580421" y="434933"/>
                      <a:pt x="6583426" y="425874"/>
                    </a:cubicBezTo>
                    <a:lnTo>
                      <a:pt x="6717962" y="20193"/>
                    </a:lnTo>
                    <a:close/>
                    <a:moveTo>
                      <a:pt x="8749962" y="20193"/>
                    </a:moveTo>
                    <a:cubicBezTo>
                      <a:pt x="8756650" y="0"/>
                      <a:pt x="8785860" y="0"/>
                      <a:pt x="8792549" y="20193"/>
                    </a:cubicBezTo>
                    <a:lnTo>
                      <a:pt x="8927084" y="425831"/>
                    </a:lnTo>
                    <a:cubicBezTo>
                      <a:pt x="8930089" y="434891"/>
                      <a:pt x="8938684" y="440987"/>
                      <a:pt x="8948378" y="440987"/>
                    </a:cubicBezTo>
                    <a:lnTo>
                      <a:pt x="9383818" y="440987"/>
                    </a:lnTo>
                    <a:cubicBezTo>
                      <a:pt x="9405493" y="440987"/>
                      <a:pt x="9414552" y="468207"/>
                      <a:pt x="9396942" y="480695"/>
                    </a:cubicBezTo>
                    <a:lnTo>
                      <a:pt x="9044728" y="731393"/>
                    </a:lnTo>
                    <a:cubicBezTo>
                      <a:pt x="9036898" y="736887"/>
                      <a:pt x="9033595" y="746865"/>
                      <a:pt x="9036600" y="755947"/>
                    </a:cubicBezTo>
                    <a:lnTo>
                      <a:pt x="9171136" y="1161542"/>
                    </a:lnTo>
                    <a:cubicBezTo>
                      <a:pt x="9177824" y="1181778"/>
                      <a:pt x="9154202" y="1198584"/>
                      <a:pt x="9136676" y="1186096"/>
                    </a:cubicBezTo>
                    <a:lnTo>
                      <a:pt x="8784421" y="935398"/>
                    </a:lnTo>
                    <a:cubicBezTo>
                      <a:pt x="8776533" y="929810"/>
                      <a:pt x="8765977" y="929810"/>
                      <a:pt x="8758089" y="935398"/>
                    </a:cubicBezTo>
                    <a:lnTo>
                      <a:pt x="8405834" y="1186096"/>
                    </a:lnTo>
                    <a:cubicBezTo>
                      <a:pt x="8388265" y="1198584"/>
                      <a:pt x="8364686" y="1181778"/>
                      <a:pt x="8371374" y="1161542"/>
                    </a:cubicBezTo>
                    <a:lnTo>
                      <a:pt x="8505910" y="755904"/>
                    </a:lnTo>
                    <a:cubicBezTo>
                      <a:pt x="8508915" y="746823"/>
                      <a:pt x="8505612" y="736845"/>
                      <a:pt x="8497782" y="731351"/>
                    </a:cubicBezTo>
                    <a:lnTo>
                      <a:pt x="8145568" y="480738"/>
                    </a:lnTo>
                    <a:cubicBezTo>
                      <a:pt x="8128000" y="468249"/>
                      <a:pt x="8137017" y="441029"/>
                      <a:pt x="8158692" y="441029"/>
                    </a:cubicBezTo>
                    <a:lnTo>
                      <a:pt x="8594090" y="441029"/>
                    </a:lnTo>
                    <a:cubicBezTo>
                      <a:pt x="8603826" y="441029"/>
                      <a:pt x="8612421" y="434933"/>
                      <a:pt x="8615426" y="425874"/>
                    </a:cubicBezTo>
                    <a:lnTo>
                      <a:pt x="8749962" y="20193"/>
                    </a:lnTo>
                    <a:close/>
                  </a:path>
                </a:pathLst>
              </a:custGeom>
              <a:solidFill>
                <a:srgbClr val="FFB42B"/>
              </a:solidFill>
            </p:spPr>
          </p:sp>
        </p:grpSp>
      </p:grpSp>
      <p:grpSp>
        <p:nvGrpSpPr>
          <p:cNvPr name="Group 22" id="22"/>
          <p:cNvGrpSpPr/>
          <p:nvPr/>
        </p:nvGrpSpPr>
        <p:grpSpPr>
          <a:xfrm rot="0">
            <a:off x="12092552" y="7120239"/>
            <a:ext cx="1916758" cy="241753"/>
            <a:chOff x="0" y="0"/>
            <a:chExt cx="2555677" cy="322338"/>
          </a:xfrm>
        </p:grpSpPr>
        <p:grpSp>
          <p:nvGrpSpPr>
            <p:cNvPr name="Group 23" id="23"/>
            <p:cNvGrpSpPr>
              <a:grpSpLocks noChangeAspect="true"/>
            </p:cNvGrpSpPr>
            <p:nvPr/>
          </p:nvGrpSpPr>
          <p:grpSpPr>
            <a:xfrm rot="0">
              <a:off x="0" y="0"/>
              <a:ext cx="2555677" cy="322338"/>
              <a:chOff x="0" y="0"/>
              <a:chExt cx="9398000" cy="1185333"/>
            </a:xfrm>
          </p:grpSpPr>
          <p:sp>
            <p:nvSpPr>
              <p:cNvPr name="Freeform 24" id="24"/>
              <p:cNvSpPr/>
              <p:nvPr/>
            </p:nvSpPr>
            <p:spPr>
              <a:xfrm>
                <a:off x="-8255" y="-5038"/>
                <a:ext cx="9414552" cy="1198584"/>
              </a:xfrm>
              <a:custGeom>
                <a:avLst/>
                <a:gdLst/>
                <a:ahLst/>
                <a:cxnLst/>
                <a:rect r="r" b="b" t="t" l="l"/>
                <a:pathLst>
                  <a:path h="1198584" w="9414552">
                    <a:moveTo>
                      <a:pt x="621961" y="20193"/>
                    </a:moveTo>
                    <a:cubicBezTo>
                      <a:pt x="628650" y="0"/>
                      <a:pt x="657860" y="0"/>
                      <a:pt x="664549" y="20193"/>
                    </a:cubicBezTo>
                    <a:lnTo>
                      <a:pt x="799084" y="425831"/>
                    </a:lnTo>
                    <a:cubicBezTo>
                      <a:pt x="802090" y="434891"/>
                      <a:pt x="810683" y="440987"/>
                      <a:pt x="820378" y="440987"/>
                    </a:cubicBezTo>
                    <a:lnTo>
                      <a:pt x="1255818" y="440987"/>
                    </a:lnTo>
                    <a:cubicBezTo>
                      <a:pt x="1277493" y="440987"/>
                      <a:pt x="1286552" y="468207"/>
                      <a:pt x="1268942" y="480695"/>
                    </a:cubicBezTo>
                    <a:lnTo>
                      <a:pt x="916728" y="731393"/>
                    </a:lnTo>
                    <a:cubicBezTo>
                      <a:pt x="908898" y="736887"/>
                      <a:pt x="905595" y="746865"/>
                      <a:pt x="908600" y="755947"/>
                    </a:cubicBezTo>
                    <a:lnTo>
                      <a:pt x="1043136" y="1161542"/>
                    </a:lnTo>
                    <a:cubicBezTo>
                      <a:pt x="1049824" y="1181778"/>
                      <a:pt x="1026202" y="1198584"/>
                      <a:pt x="1008676" y="1186096"/>
                    </a:cubicBezTo>
                    <a:lnTo>
                      <a:pt x="656421" y="935398"/>
                    </a:lnTo>
                    <a:cubicBezTo>
                      <a:pt x="648533" y="929810"/>
                      <a:pt x="637977" y="929810"/>
                      <a:pt x="630089" y="935398"/>
                    </a:cubicBezTo>
                    <a:lnTo>
                      <a:pt x="277834" y="1186096"/>
                    </a:lnTo>
                    <a:cubicBezTo>
                      <a:pt x="260265" y="1198584"/>
                      <a:pt x="236686" y="1181778"/>
                      <a:pt x="243374" y="1161542"/>
                    </a:cubicBezTo>
                    <a:lnTo>
                      <a:pt x="377910" y="755904"/>
                    </a:lnTo>
                    <a:cubicBezTo>
                      <a:pt x="380915" y="746823"/>
                      <a:pt x="377612" y="736845"/>
                      <a:pt x="369782" y="731351"/>
                    </a:cubicBezTo>
                    <a:lnTo>
                      <a:pt x="17568" y="480738"/>
                    </a:lnTo>
                    <a:cubicBezTo>
                      <a:pt x="0" y="468249"/>
                      <a:pt x="9017" y="441029"/>
                      <a:pt x="30692" y="441029"/>
                    </a:cubicBezTo>
                    <a:lnTo>
                      <a:pt x="466090" y="441029"/>
                    </a:lnTo>
                    <a:cubicBezTo>
                      <a:pt x="475827" y="441029"/>
                      <a:pt x="484420" y="434933"/>
                      <a:pt x="487426" y="425874"/>
                    </a:cubicBezTo>
                    <a:lnTo>
                      <a:pt x="621961" y="20193"/>
                    </a:lnTo>
                    <a:close/>
                    <a:moveTo>
                      <a:pt x="2653961" y="20193"/>
                    </a:moveTo>
                    <a:cubicBezTo>
                      <a:pt x="2660650" y="0"/>
                      <a:pt x="2689860" y="0"/>
                      <a:pt x="2696549" y="20193"/>
                    </a:cubicBezTo>
                    <a:lnTo>
                      <a:pt x="2831084" y="425831"/>
                    </a:lnTo>
                    <a:cubicBezTo>
                      <a:pt x="2834090" y="434891"/>
                      <a:pt x="2842683" y="440987"/>
                      <a:pt x="2852378" y="440987"/>
                    </a:cubicBezTo>
                    <a:lnTo>
                      <a:pt x="3287818" y="440987"/>
                    </a:lnTo>
                    <a:cubicBezTo>
                      <a:pt x="3309493" y="440987"/>
                      <a:pt x="3318552" y="468207"/>
                      <a:pt x="3300942" y="480695"/>
                    </a:cubicBezTo>
                    <a:lnTo>
                      <a:pt x="2948728" y="731393"/>
                    </a:lnTo>
                    <a:cubicBezTo>
                      <a:pt x="2940898" y="736887"/>
                      <a:pt x="2937595" y="746865"/>
                      <a:pt x="2940600" y="755947"/>
                    </a:cubicBezTo>
                    <a:lnTo>
                      <a:pt x="3075136" y="1161542"/>
                    </a:lnTo>
                    <a:cubicBezTo>
                      <a:pt x="3081824" y="1181778"/>
                      <a:pt x="3058202" y="1198584"/>
                      <a:pt x="3040676" y="1186096"/>
                    </a:cubicBezTo>
                    <a:lnTo>
                      <a:pt x="2688421" y="935398"/>
                    </a:lnTo>
                    <a:cubicBezTo>
                      <a:pt x="2680533" y="929810"/>
                      <a:pt x="2669977" y="929810"/>
                      <a:pt x="2662089" y="935398"/>
                    </a:cubicBezTo>
                    <a:lnTo>
                      <a:pt x="2309834" y="1186096"/>
                    </a:lnTo>
                    <a:cubicBezTo>
                      <a:pt x="2292265" y="1198584"/>
                      <a:pt x="2268686" y="1181778"/>
                      <a:pt x="2275374" y="1161542"/>
                    </a:cubicBezTo>
                    <a:lnTo>
                      <a:pt x="2409910" y="755904"/>
                    </a:lnTo>
                    <a:cubicBezTo>
                      <a:pt x="2412915" y="746823"/>
                      <a:pt x="2409612" y="736845"/>
                      <a:pt x="2401782" y="731351"/>
                    </a:cubicBezTo>
                    <a:lnTo>
                      <a:pt x="2049568" y="480738"/>
                    </a:lnTo>
                    <a:cubicBezTo>
                      <a:pt x="2032000" y="468249"/>
                      <a:pt x="2041017" y="441029"/>
                      <a:pt x="2062692" y="441029"/>
                    </a:cubicBezTo>
                    <a:lnTo>
                      <a:pt x="2498090" y="441029"/>
                    </a:lnTo>
                    <a:cubicBezTo>
                      <a:pt x="2507827" y="441029"/>
                      <a:pt x="2516420" y="434933"/>
                      <a:pt x="2519426" y="425874"/>
                    </a:cubicBezTo>
                    <a:lnTo>
                      <a:pt x="2653961" y="20193"/>
                    </a:lnTo>
                    <a:close/>
                    <a:moveTo>
                      <a:pt x="4685961" y="20193"/>
                    </a:moveTo>
                    <a:cubicBezTo>
                      <a:pt x="4692650" y="0"/>
                      <a:pt x="4721860" y="0"/>
                      <a:pt x="4728549" y="20193"/>
                    </a:cubicBezTo>
                    <a:lnTo>
                      <a:pt x="4863084" y="425831"/>
                    </a:lnTo>
                    <a:cubicBezTo>
                      <a:pt x="4866089" y="434891"/>
                      <a:pt x="4874683" y="440987"/>
                      <a:pt x="4884378" y="440987"/>
                    </a:cubicBezTo>
                    <a:lnTo>
                      <a:pt x="5319818" y="440987"/>
                    </a:lnTo>
                    <a:cubicBezTo>
                      <a:pt x="5341493" y="440987"/>
                      <a:pt x="5350552" y="468207"/>
                      <a:pt x="5332942" y="480695"/>
                    </a:cubicBezTo>
                    <a:lnTo>
                      <a:pt x="4980728" y="731393"/>
                    </a:lnTo>
                    <a:cubicBezTo>
                      <a:pt x="4972898" y="736888"/>
                      <a:pt x="4969595" y="746865"/>
                      <a:pt x="4972600" y="755947"/>
                    </a:cubicBezTo>
                    <a:lnTo>
                      <a:pt x="5107136" y="1161542"/>
                    </a:lnTo>
                    <a:cubicBezTo>
                      <a:pt x="5113824" y="1181778"/>
                      <a:pt x="5090202" y="1198584"/>
                      <a:pt x="5072676" y="1186096"/>
                    </a:cubicBezTo>
                    <a:lnTo>
                      <a:pt x="4720421" y="935398"/>
                    </a:lnTo>
                    <a:cubicBezTo>
                      <a:pt x="4712533" y="929810"/>
                      <a:pt x="4701977" y="929810"/>
                      <a:pt x="4694090" y="935398"/>
                    </a:cubicBezTo>
                    <a:lnTo>
                      <a:pt x="4341834" y="1186096"/>
                    </a:lnTo>
                    <a:cubicBezTo>
                      <a:pt x="4324265" y="1198584"/>
                      <a:pt x="4300686" y="1181778"/>
                      <a:pt x="4307374" y="1161542"/>
                    </a:cubicBezTo>
                    <a:lnTo>
                      <a:pt x="4441910" y="755904"/>
                    </a:lnTo>
                    <a:cubicBezTo>
                      <a:pt x="4444915" y="746823"/>
                      <a:pt x="4441612" y="736845"/>
                      <a:pt x="4433782" y="731351"/>
                    </a:cubicBezTo>
                    <a:lnTo>
                      <a:pt x="4081568" y="480738"/>
                    </a:lnTo>
                    <a:cubicBezTo>
                      <a:pt x="4064000" y="468249"/>
                      <a:pt x="4073017" y="441029"/>
                      <a:pt x="4094692" y="441029"/>
                    </a:cubicBezTo>
                    <a:lnTo>
                      <a:pt x="4530090" y="441029"/>
                    </a:lnTo>
                    <a:cubicBezTo>
                      <a:pt x="4539827" y="441029"/>
                      <a:pt x="4548421" y="434933"/>
                      <a:pt x="4551426" y="425874"/>
                    </a:cubicBezTo>
                    <a:lnTo>
                      <a:pt x="4685961" y="20193"/>
                    </a:lnTo>
                    <a:close/>
                    <a:moveTo>
                      <a:pt x="6717962" y="20193"/>
                    </a:moveTo>
                    <a:cubicBezTo>
                      <a:pt x="6724650" y="0"/>
                      <a:pt x="6753860" y="0"/>
                      <a:pt x="6760549" y="20193"/>
                    </a:cubicBezTo>
                    <a:lnTo>
                      <a:pt x="6895084" y="425831"/>
                    </a:lnTo>
                    <a:cubicBezTo>
                      <a:pt x="6898089" y="434891"/>
                      <a:pt x="6906684" y="440987"/>
                      <a:pt x="6916378" y="440987"/>
                    </a:cubicBezTo>
                    <a:lnTo>
                      <a:pt x="7351818" y="440987"/>
                    </a:lnTo>
                    <a:cubicBezTo>
                      <a:pt x="7373493" y="440987"/>
                      <a:pt x="7382552" y="468207"/>
                      <a:pt x="7364942" y="480695"/>
                    </a:cubicBezTo>
                    <a:lnTo>
                      <a:pt x="7012728" y="731393"/>
                    </a:lnTo>
                    <a:cubicBezTo>
                      <a:pt x="7004898" y="736887"/>
                      <a:pt x="7001595" y="746865"/>
                      <a:pt x="7004600" y="755947"/>
                    </a:cubicBezTo>
                    <a:lnTo>
                      <a:pt x="7139136" y="1161542"/>
                    </a:lnTo>
                    <a:cubicBezTo>
                      <a:pt x="7145824" y="1181778"/>
                      <a:pt x="7122202" y="1198584"/>
                      <a:pt x="7104676" y="1186096"/>
                    </a:cubicBezTo>
                    <a:lnTo>
                      <a:pt x="6752421" y="935398"/>
                    </a:lnTo>
                    <a:cubicBezTo>
                      <a:pt x="6744533" y="929810"/>
                      <a:pt x="6733977" y="929810"/>
                      <a:pt x="6726089" y="935398"/>
                    </a:cubicBezTo>
                    <a:lnTo>
                      <a:pt x="6373834" y="1186096"/>
                    </a:lnTo>
                    <a:cubicBezTo>
                      <a:pt x="6356265" y="1198584"/>
                      <a:pt x="6332686" y="1181778"/>
                      <a:pt x="6339374" y="1161542"/>
                    </a:cubicBezTo>
                    <a:lnTo>
                      <a:pt x="6473910" y="755904"/>
                    </a:lnTo>
                    <a:cubicBezTo>
                      <a:pt x="6476915" y="746823"/>
                      <a:pt x="6473612" y="736845"/>
                      <a:pt x="6465782" y="731351"/>
                    </a:cubicBezTo>
                    <a:lnTo>
                      <a:pt x="6113568" y="480738"/>
                    </a:lnTo>
                    <a:cubicBezTo>
                      <a:pt x="6096000" y="468249"/>
                      <a:pt x="6105017" y="441029"/>
                      <a:pt x="6126692" y="441029"/>
                    </a:cubicBezTo>
                    <a:lnTo>
                      <a:pt x="6562090" y="441029"/>
                    </a:lnTo>
                    <a:cubicBezTo>
                      <a:pt x="6571826" y="441029"/>
                      <a:pt x="6580421" y="434933"/>
                      <a:pt x="6583426" y="425874"/>
                    </a:cubicBezTo>
                    <a:lnTo>
                      <a:pt x="6717962" y="20193"/>
                    </a:lnTo>
                    <a:close/>
                    <a:moveTo>
                      <a:pt x="8749962" y="20193"/>
                    </a:moveTo>
                    <a:cubicBezTo>
                      <a:pt x="8756650" y="0"/>
                      <a:pt x="8785860" y="0"/>
                      <a:pt x="8792549" y="20193"/>
                    </a:cubicBezTo>
                    <a:lnTo>
                      <a:pt x="8927084" y="425831"/>
                    </a:lnTo>
                    <a:cubicBezTo>
                      <a:pt x="8930089" y="434891"/>
                      <a:pt x="8938684" y="440987"/>
                      <a:pt x="8948378" y="440987"/>
                    </a:cubicBezTo>
                    <a:lnTo>
                      <a:pt x="9383818" y="440987"/>
                    </a:lnTo>
                    <a:cubicBezTo>
                      <a:pt x="9405493" y="440987"/>
                      <a:pt x="9414552" y="468207"/>
                      <a:pt x="9396942" y="480695"/>
                    </a:cubicBezTo>
                    <a:lnTo>
                      <a:pt x="9044728" y="731393"/>
                    </a:lnTo>
                    <a:cubicBezTo>
                      <a:pt x="9036898" y="736887"/>
                      <a:pt x="9033595" y="746865"/>
                      <a:pt x="9036600" y="755947"/>
                    </a:cubicBezTo>
                    <a:lnTo>
                      <a:pt x="9171136" y="1161542"/>
                    </a:lnTo>
                    <a:cubicBezTo>
                      <a:pt x="9177824" y="1181778"/>
                      <a:pt x="9154202" y="1198584"/>
                      <a:pt x="9136676" y="1186096"/>
                    </a:cubicBezTo>
                    <a:lnTo>
                      <a:pt x="8784421" y="935398"/>
                    </a:lnTo>
                    <a:cubicBezTo>
                      <a:pt x="8776533" y="929810"/>
                      <a:pt x="8765977" y="929810"/>
                      <a:pt x="8758089" y="935398"/>
                    </a:cubicBezTo>
                    <a:lnTo>
                      <a:pt x="8405834" y="1186096"/>
                    </a:lnTo>
                    <a:cubicBezTo>
                      <a:pt x="8388265" y="1198584"/>
                      <a:pt x="8364686" y="1181778"/>
                      <a:pt x="8371374" y="1161542"/>
                    </a:cubicBezTo>
                    <a:lnTo>
                      <a:pt x="8505910" y="755904"/>
                    </a:lnTo>
                    <a:cubicBezTo>
                      <a:pt x="8508915" y="746823"/>
                      <a:pt x="8505612" y="736845"/>
                      <a:pt x="8497782" y="731351"/>
                    </a:cubicBezTo>
                    <a:lnTo>
                      <a:pt x="8145568" y="480738"/>
                    </a:lnTo>
                    <a:cubicBezTo>
                      <a:pt x="8128000" y="468249"/>
                      <a:pt x="8137017" y="441029"/>
                      <a:pt x="8158692" y="441029"/>
                    </a:cubicBezTo>
                    <a:lnTo>
                      <a:pt x="8594090" y="441029"/>
                    </a:lnTo>
                    <a:cubicBezTo>
                      <a:pt x="8603826" y="441029"/>
                      <a:pt x="8612421" y="434933"/>
                      <a:pt x="8615426" y="425874"/>
                    </a:cubicBezTo>
                    <a:lnTo>
                      <a:pt x="8749962" y="20193"/>
                    </a:lnTo>
                    <a:close/>
                  </a:path>
                </a:pathLst>
              </a:custGeom>
              <a:solidFill>
                <a:srgbClr val="FFB42B"/>
              </a:solidFill>
            </p:spPr>
          </p:sp>
        </p:grpSp>
      </p:grpSp>
      <p:grpSp>
        <p:nvGrpSpPr>
          <p:cNvPr name="Group 25" id="25"/>
          <p:cNvGrpSpPr/>
          <p:nvPr/>
        </p:nvGrpSpPr>
        <p:grpSpPr>
          <a:xfrm rot="0">
            <a:off x="5075274" y="7459231"/>
            <a:ext cx="1916758" cy="241753"/>
            <a:chOff x="0" y="0"/>
            <a:chExt cx="2555677" cy="322338"/>
          </a:xfrm>
        </p:grpSpPr>
        <p:grpSp>
          <p:nvGrpSpPr>
            <p:cNvPr name="Group 26" id="26"/>
            <p:cNvGrpSpPr>
              <a:grpSpLocks noChangeAspect="true"/>
            </p:cNvGrpSpPr>
            <p:nvPr/>
          </p:nvGrpSpPr>
          <p:grpSpPr>
            <a:xfrm rot="0">
              <a:off x="0" y="0"/>
              <a:ext cx="2555677" cy="322338"/>
              <a:chOff x="0" y="0"/>
              <a:chExt cx="9398000" cy="1185333"/>
            </a:xfrm>
          </p:grpSpPr>
          <p:sp>
            <p:nvSpPr>
              <p:cNvPr name="Freeform 27" id="27"/>
              <p:cNvSpPr/>
              <p:nvPr/>
            </p:nvSpPr>
            <p:spPr>
              <a:xfrm>
                <a:off x="-8255" y="-5038"/>
                <a:ext cx="9414552" cy="1198584"/>
              </a:xfrm>
              <a:custGeom>
                <a:avLst/>
                <a:gdLst/>
                <a:ahLst/>
                <a:cxnLst/>
                <a:rect r="r" b="b" t="t" l="l"/>
                <a:pathLst>
                  <a:path h="1198584" w="9414552">
                    <a:moveTo>
                      <a:pt x="621961" y="20193"/>
                    </a:moveTo>
                    <a:cubicBezTo>
                      <a:pt x="628650" y="0"/>
                      <a:pt x="657860" y="0"/>
                      <a:pt x="664549" y="20193"/>
                    </a:cubicBezTo>
                    <a:lnTo>
                      <a:pt x="799084" y="425831"/>
                    </a:lnTo>
                    <a:cubicBezTo>
                      <a:pt x="802090" y="434891"/>
                      <a:pt x="810683" y="440987"/>
                      <a:pt x="820378" y="440987"/>
                    </a:cubicBezTo>
                    <a:lnTo>
                      <a:pt x="1255818" y="440987"/>
                    </a:lnTo>
                    <a:cubicBezTo>
                      <a:pt x="1277493" y="440987"/>
                      <a:pt x="1286552" y="468207"/>
                      <a:pt x="1268942" y="480695"/>
                    </a:cubicBezTo>
                    <a:lnTo>
                      <a:pt x="916728" y="731393"/>
                    </a:lnTo>
                    <a:cubicBezTo>
                      <a:pt x="908898" y="736887"/>
                      <a:pt x="905595" y="746865"/>
                      <a:pt x="908600" y="755947"/>
                    </a:cubicBezTo>
                    <a:lnTo>
                      <a:pt x="1043136" y="1161542"/>
                    </a:lnTo>
                    <a:cubicBezTo>
                      <a:pt x="1049824" y="1181778"/>
                      <a:pt x="1026202" y="1198584"/>
                      <a:pt x="1008676" y="1186096"/>
                    </a:cubicBezTo>
                    <a:lnTo>
                      <a:pt x="656421" y="935398"/>
                    </a:lnTo>
                    <a:cubicBezTo>
                      <a:pt x="648533" y="929810"/>
                      <a:pt x="637977" y="929810"/>
                      <a:pt x="630089" y="935398"/>
                    </a:cubicBezTo>
                    <a:lnTo>
                      <a:pt x="277834" y="1186096"/>
                    </a:lnTo>
                    <a:cubicBezTo>
                      <a:pt x="260265" y="1198584"/>
                      <a:pt x="236686" y="1181778"/>
                      <a:pt x="243374" y="1161542"/>
                    </a:cubicBezTo>
                    <a:lnTo>
                      <a:pt x="377910" y="755904"/>
                    </a:lnTo>
                    <a:cubicBezTo>
                      <a:pt x="380915" y="746823"/>
                      <a:pt x="377612" y="736845"/>
                      <a:pt x="369782" y="731351"/>
                    </a:cubicBezTo>
                    <a:lnTo>
                      <a:pt x="17568" y="480738"/>
                    </a:lnTo>
                    <a:cubicBezTo>
                      <a:pt x="0" y="468249"/>
                      <a:pt x="9017" y="441029"/>
                      <a:pt x="30692" y="441029"/>
                    </a:cubicBezTo>
                    <a:lnTo>
                      <a:pt x="466090" y="441029"/>
                    </a:lnTo>
                    <a:cubicBezTo>
                      <a:pt x="475827" y="441029"/>
                      <a:pt x="484420" y="434933"/>
                      <a:pt x="487426" y="425874"/>
                    </a:cubicBezTo>
                    <a:lnTo>
                      <a:pt x="621961" y="20193"/>
                    </a:lnTo>
                    <a:close/>
                    <a:moveTo>
                      <a:pt x="2653961" y="20193"/>
                    </a:moveTo>
                    <a:cubicBezTo>
                      <a:pt x="2660650" y="0"/>
                      <a:pt x="2689860" y="0"/>
                      <a:pt x="2696549" y="20193"/>
                    </a:cubicBezTo>
                    <a:lnTo>
                      <a:pt x="2831084" y="425831"/>
                    </a:lnTo>
                    <a:cubicBezTo>
                      <a:pt x="2834090" y="434891"/>
                      <a:pt x="2842683" y="440987"/>
                      <a:pt x="2852378" y="440987"/>
                    </a:cubicBezTo>
                    <a:lnTo>
                      <a:pt x="3287818" y="440987"/>
                    </a:lnTo>
                    <a:cubicBezTo>
                      <a:pt x="3309493" y="440987"/>
                      <a:pt x="3318552" y="468207"/>
                      <a:pt x="3300942" y="480695"/>
                    </a:cubicBezTo>
                    <a:lnTo>
                      <a:pt x="2948728" y="731393"/>
                    </a:lnTo>
                    <a:cubicBezTo>
                      <a:pt x="2940898" y="736887"/>
                      <a:pt x="2937595" y="746865"/>
                      <a:pt x="2940600" y="755947"/>
                    </a:cubicBezTo>
                    <a:lnTo>
                      <a:pt x="3075136" y="1161542"/>
                    </a:lnTo>
                    <a:cubicBezTo>
                      <a:pt x="3081824" y="1181778"/>
                      <a:pt x="3058202" y="1198584"/>
                      <a:pt x="3040676" y="1186096"/>
                    </a:cubicBezTo>
                    <a:lnTo>
                      <a:pt x="2688421" y="935398"/>
                    </a:lnTo>
                    <a:cubicBezTo>
                      <a:pt x="2680533" y="929810"/>
                      <a:pt x="2669977" y="929810"/>
                      <a:pt x="2662089" y="935398"/>
                    </a:cubicBezTo>
                    <a:lnTo>
                      <a:pt x="2309834" y="1186096"/>
                    </a:lnTo>
                    <a:cubicBezTo>
                      <a:pt x="2292265" y="1198584"/>
                      <a:pt x="2268686" y="1181778"/>
                      <a:pt x="2275374" y="1161542"/>
                    </a:cubicBezTo>
                    <a:lnTo>
                      <a:pt x="2409910" y="755904"/>
                    </a:lnTo>
                    <a:cubicBezTo>
                      <a:pt x="2412915" y="746823"/>
                      <a:pt x="2409612" y="736845"/>
                      <a:pt x="2401782" y="731351"/>
                    </a:cubicBezTo>
                    <a:lnTo>
                      <a:pt x="2049568" y="480738"/>
                    </a:lnTo>
                    <a:cubicBezTo>
                      <a:pt x="2032000" y="468249"/>
                      <a:pt x="2041017" y="441029"/>
                      <a:pt x="2062692" y="441029"/>
                    </a:cubicBezTo>
                    <a:lnTo>
                      <a:pt x="2498090" y="441029"/>
                    </a:lnTo>
                    <a:cubicBezTo>
                      <a:pt x="2507827" y="441029"/>
                      <a:pt x="2516420" y="434933"/>
                      <a:pt x="2519426" y="425874"/>
                    </a:cubicBezTo>
                    <a:lnTo>
                      <a:pt x="2653961" y="20193"/>
                    </a:lnTo>
                    <a:close/>
                    <a:moveTo>
                      <a:pt x="4685961" y="20193"/>
                    </a:moveTo>
                    <a:cubicBezTo>
                      <a:pt x="4692650" y="0"/>
                      <a:pt x="4721860" y="0"/>
                      <a:pt x="4728549" y="20193"/>
                    </a:cubicBezTo>
                    <a:lnTo>
                      <a:pt x="4863084" y="425831"/>
                    </a:lnTo>
                    <a:cubicBezTo>
                      <a:pt x="4866089" y="434891"/>
                      <a:pt x="4874683" y="440987"/>
                      <a:pt x="4884378" y="440987"/>
                    </a:cubicBezTo>
                    <a:lnTo>
                      <a:pt x="5319818" y="440987"/>
                    </a:lnTo>
                    <a:cubicBezTo>
                      <a:pt x="5341493" y="440987"/>
                      <a:pt x="5350552" y="468207"/>
                      <a:pt x="5332942" y="480695"/>
                    </a:cubicBezTo>
                    <a:lnTo>
                      <a:pt x="4980728" y="731393"/>
                    </a:lnTo>
                    <a:cubicBezTo>
                      <a:pt x="4972898" y="736888"/>
                      <a:pt x="4969595" y="746865"/>
                      <a:pt x="4972600" y="755947"/>
                    </a:cubicBezTo>
                    <a:lnTo>
                      <a:pt x="5107136" y="1161542"/>
                    </a:lnTo>
                    <a:cubicBezTo>
                      <a:pt x="5113824" y="1181778"/>
                      <a:pt x="5090202" y="1198584"/>
                      <a:pt x="5072676" y="1186096"/>
                    </a:cubicBezTo>
                    <a:lnTo>
                      <a:pt x="4720421" y="935398"/>
                    </a:lnTo>
                    <a:cubicBezTo>
                      <a:pt x="4712533" y="929810"/>
                      <a:pt x="4701977" y="929810"/>
                      <a:pt x="4694090" y="935398"/>
                    </a:cubicBezTo>
                    <a:lnTo>
                      <a:pt x="4341834" y="1186096"/>
                    </a:lnTo>
                    <a:cubicBezTo>
                      <a:pt x="4324265" y="1198584"/>
                      <a:pt x="4300686" y="1181778"/>
                      <a:pt x="4307374" y="1161542"/>
                    </a:cubicBezTo>
                    <a:lnTo>
                      <a:pt x="4441910" y="755904"/>
                    </a:lnTo>
                    <a:cubicBezTo>
                      <a:pt x="4444915" y="746823"/>
                      <a:pt x="4441612" y="736845"/>
                      <a:pt x="4433782" y="731351"/>
                    </a:cubicBezTo>
                    <a:lnTo>
                      <a:pt x="4081568" y="480738"/>
                    </a:lnTo>
                    <a:cubicBezTo>
                      <a:pt x="4064000" y="468249"/>
                      <a:pt x="4073017" y="441029"/>
                      <a:pt x="4094692" y="441029"/>
                    </a:cubicBezTo>
                    <a:lnTo>
                      <a:pt x="4530090" y="441029"/>
                    </a:lnTo>
                    <a:cubicBezTo>
                      <a:pt x="4539827" y="441029"/>
                      <a:pt x="4548421" y="434933"/>
                      <a:pt x="4551426" y="425874"/>
                    </a:cubicBezTo>
                    <a:lnTo>
                      <a:pt x="4685961" y="20193"/>
                    </a:lnTo>
                    <a:close/>
                    <a:moveTo>
                      <a:pt x="6717962" y="20193"/>
                    </a:moveTo>
                    <a:cubicBezTo>
                      <a:pt x="6724650" y="0"/>
                      <a:pt x="6753860" y="0"/>
                      <a:pt x="6760549" y="20193"/>
                    </a:cubicBezTo>
                    <a:lnTo>
                      <a:pt x="6895084" y="425831"/>
                    </a:lnTo>
                    <a:cubicBezTo>
                      <a:pt x="6898089" y="434891"/>
                      <a:pt x="6906684" y="440987"/>
                      <a:pt x="6916378" y="440987"/>
                    </a:cubicBezTo>
                    <a:lnTo>
                      <a:pt x="7351818" y="440987"/>
                    </a:lnTo>
                    <a:cubicBezTo>
                      <a:pt x="7373493" y="440987"/>
                      <a:pt x="7382552" y="468207"/>
                      <a:pt x="7364942" y="480695"/>
                    </a:cubicBezTo>
                    <a:lnTo>
                      <a:pt x="7012728" y="731393"/>
                    </a:lnTo>
                    <a:cubicBezTo>
                      <a:pt x="7004898" y="736887"/>
                      <a:pt x="7001595" y="746865"/>
                      <a:pt x="7004600" y="755947"/>
                    </a:cubicBezTo>
                    <a:lnTo>
                      <a:pt x="7139136" y="1161542"/>
                    </a:lnTo>
                    <a:cubicBezTo>
                      <a:pt x="7145824" y="1181778"/>
                      <a:pt x="7122202" y="1198584"/>
                      <a:pt x="7104676" y="1186096"/>
                    </a:cubicBezTo>
                    <a:lnTo>
                      <a:pt x="6752421" y="935398"/>
                    </a:lnTo>
                    <a:cubicBezTo>
                      <a:pt x="6744533" y="929810"/>
                      <a:pt x="6733977" y="929810"/>
                      <a:pt x="6726089" y="935398"/>
                    </a:cubicBezTo>
                    <a:lnTo>
                      <a:pt x="6373834" y="1186096"/>
                    </a:lnTo>
                    <a:cubicBezTo>
                      <a:pt x="6356265" y="1198584"/>
                      <a:pt x="6332686" y="1181778"/>
                      <a:pt x="6339374" y="1161542"/>
                    </a:cubicBezTo>
                    <a:lnTo>
                      <a:pt x="6473910" y="755904"/>
                    </a:lnTo>
                    <a:cubicBezTo>
                      <a:pt x="6476915" y="746823"/>
                      <a:pt x="6473612" y="736845"/>
                      <a:pt x="6465782" y="731351"/>
                    </a:cubicBezTo>
                    <a:lnTo>
                      <a:pt x="6113568" y="480738"/>
                    </a:lnTo>
                    <a:cubicBezTo>
                      <a:pt x="6096000" y="468249"/>
                      <a:pt x="6105017" y="441029"/>
                      <a:pt x="6126692" y="441029"/>
                    </a:cubicBezTo>
                    <a:lnTo>
                      <a:pt x="6562090" y="441029"/>
                    </a:lnTo>
                    <a:cubicBezTo>
                      <a:pt x="6571826" y="441029"/>
                      <a:pt x="6580421" y="434933"/>
                      <a:pt x="6583426" y="425874"/>
                    </a:cubicBezTo>
                    <a:lnTo>
                      <a:pt x="6717962" y="20193"/>
                    </a:lnTo>
                    <a:close/>
                    <a:moveTo>
                      <a:pt x="8749962" y="20193"/>
                    </a:moveTo>
                    <a:cubicBezTo>
                      <a:pt x="8756650" y="0"/>
                      <a:pt x="8785860" y="0"/>
                      <a:pt x="8792549" y="20193"/>
                    </a:cubicBezTo>
                    <a:lnTo>
                      <a:pt x="8927084" y="425831"/>
                    </a:lnTo>
                    <a:cubicBezTo>
                      <a:pt x="8930089" y="434891"/>
                      <a:pt x="8938684" y="440987"/>
                      <a:pt x="8948378" y="440987"/>
                    </a:cubicBezTo>
                    <a:lnTo>
                      <a:pt x="9383818" y="440987"/>
                    </a:lnTo>
                    <a:cubicBezTo>
                      <a:pt x="9405493" y="440987"/>
                      <a:pt x="9414552" y="468207"/>
                      <a:pt x="9396942" y="480695"/>
                    </a:cubicBezTo>
                    <a:lnTo>
                      <a:pt x="9044728" y="731393"/>
                    </a:lnTo>
                    <a:cubicBezTo>
                      <a:pt x="9036898" y="736887"/>
                      <a:pt x="9033595" y="746865"/>
                      <a:pt x="9036600" y="755947"/>
                    </a:cubicBezTo>
                    <a:lnTo>
                      <a:pt x="9171136" y="1161542"/>
                    </a:lnTo>
                    <a:cubicBezTo>
                      <a:pt x="9177824" y="1181778"/>
                      <a:pt x="9154202" y="1198584"/>
                      <a:pt x="9136676" y="1186096"/>
                    </a:cubicBezTo>
                    <a:lnTo>
                      <a:pt x="8784421" y="935398"/>
                    </a:lnTo>
                    <a:cubicBezTo>
                      <a:pt x="8776533" y="929810"/>
                      <a:pt x="8765977" y="929810"/>
                      <a:pt x="8758089" y="935398"/>
                    </a:cubicBezTo>
                    <a:lnTo>
                      <a:pt x="8405834" y="1186096"/>
                    </a:lnTo>
                    <a:cubicBezTo>
                      <a:pt x="8388265" y="1198584"/>
                      <a:pt x="8364686" y="1181778"/>
                      <a:pt x="8371374" y="1161542"/>
                    </a:cubicBezTo>
                    <a:lnTo>
                      <a:pt x="8505910" y="755904"/>
                    </a:lnTo>
                    <a:cubicBezTo>
                      <a:pt x="8508915" y="746823"/>
                      <a:pt x="8505612" y="736845"/>
                      <a:pt x="8497782" y="731351"/>
                    </a:cubicBezTo>
                    <a:lnTo>
                      <a:pt x="8145568" y="480738"/>
                    </a:lnTo>
                    <a:cubicBezTo>
                      <a:pt x="8128000" y="468249"/>
                      <a:pt x="8137017" y="441029"/>
                      <a:pt x="8158692" y="441029"/>
                    </a:cubicBezTo>
                    <a:lnTo>
                      <a:pt x="8594090" y="441029"/>
                    </a:lnTo>
                    <a:cubicBezTo>
                      <a:pt x="8603826" y="441029"/>
                      <a:pt x="8612421" y="434933"/>
                      <a:pt x="8615426" y="425874"/>
                    </a:cubicBezTo>
                    <a:lnTo>
                      <a:pt x="8749962" y="20193"/>
                    </a:lnTo>
                    <a:close/>
                  </a:path>
                </a:pathLst>
              </a:custGeom>
              <a:solidFill>
                <a:srgbClr val="FFB42B"/>
              </a:solidFill>
            </p:spPr>
          </p:sp>
        </p:grpSp>
      </p:grpSp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4670340" y="340248"/>
            <a:ext cx="2751068" cy="5924175"/>
            <a:chOff x="0" y="0"/>
            <a:chExt cx="2948813" cy="6350000"/>
          </a:xfrm>
        </p:grpSpPr>
        <p:sp>
          <p:nvSpPr>
            <p:cNvPr name="Freeform 29" id="29"/>
            <p:cNvSpPr/>
            <p:nvPr/>
          </p:nvSpPr>
          <p:spPr>
            <a:xfrm>
              <a:off x="0" y="0"/>
              <a:ext cx="2948813" cy="6350000"/>
            </a:xfrm>
            <a:custGeom>
              <a:avLst/>
              <a:gdLst/>
              <a:ahLst/>
              <a:cxnLst/>
              <a:rect r="r" b="b" t="t" l="l"/>
              <a:pathLst>
                <a:path h="6350000" w="2948813">
                  <a:moveTo>
                    <a:pt x="2948813" y="1474470"/>
                  </a:moveTo>
                  <a:lnTo>
                    <a:pt x="2948813" y="4875530"/>
                  </a:lnTo>
                  <a:cubicBezTo>
                    <a:pt x="2948813" y="5689854"/>
                    <a:pt x="2288667" y="6350000"/>
                    <a:pt x="1474343" y="6350000"/>
                  </a:cubicBezTo>
                  <a:lnTo>
                    <a:pt x="1474343" y="6350000"/>
                  </a:lnTo>
                  <a:cubicBezTo>
                    <a:pt x="660146" y="6350000"/>
                    <a:pt x="0" y="5689854"/>
                    <a:pt x="0" y="4875530"/>
                  </a:cubicBezTo>
                  <a:lnTo>
                    <a:pt x="0" y="1474470"/>
                  </a:lnTo>
                  <a:cubicBezTo>
                    <a:pt x="0" y="660146"/>
                    <a:pt x="660146" y="0"/>
                    <a:pt x="1474470" y="0"/>
                  </a:cubicBezTo>
                  <a:lnTo>
                    <a:pt x="1474470" y="0"/>
                  </a:lnTo>
                  <a:cubicBezTo>
                    <a:pt x="2288667" y="0"/>
                    <a:pt x="2948813" y="660146"/>
                    <a:pt x="2948813" y="1474470"/>
                  </a:cubicBezTo>
                  <a:close/>
                </a:path>
              </a:pathLst>
            </a:custGeom>
            <a:blipFill>
              <a:blip r:embed="rId12"/>
              <a:stretch>
                <a:fillRect l="-161120" r="-158149" t="-29962" b="0"/>
              </a:stretch>
            </a:blipFill>
          </p:spPr>
        </p:sp>
      </p:grpSp>
      <p:sp>
        <p:nvSpPr>
          <p:cNvPr name="TextBox 30" id="30"/>
          <p:cNvSpPr txBox="true"/>
          <p:nvPr/>
        </p:nvSpPr>
        <p:spPr>
          <a:xfrm rot="0">
            <a:off x="7710791" y="8347967"/>
            <a:ext cx="3073884" cy="763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>
                    <a:alpha val="74902"/>
                  </a:srgbClr>
                </a:solidFill>
                <a:latin typeface="Source Sans Pro"/>
              </a:rPr>
              <a:t>MARKETING DIRECTOR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</a:p>
        </p:txBody>
      </p:sp>
      <p:grpSp>
        <p:nvGrpSpPr>
          <p:cNvPr name="Group 31" id="31"/>
          <p:cNvGrpSpPr/>
          <p:nvPr/>
        </p:nvGrpSpPr>
        <p:grpSpPr>
          <a:xfrm rot="0">
            <a:off x="8317930" y="8744430"/>
            <a:ext cx="1916758" cy="241753"/>
            <a:chOff x="0" y="0"/>
            <a:chExt cx="2555677" cy="322338"/>
          </a:xfrm>
        </p:grpSpPr>
        <p:grpSp>
          <p:nvGrpSpPr>
            <p:cNvPr name="Group 32" id="32"/>
            <p:cNvGrpSpPr>
              <a:grpSpLocks noChangeAspect="true"/>
            </p:cNvGrpSpPr>
            <p:nvPr/>
          </p:nvGrpSpPr>
          <p:grpSpPr>
            <a:xfrm rot="0">
              <a:off x="0" y="0"/>
              <a:ext cx="2555677" cy="322338"/>
              <a:chOff x="0" y="0"/>
              <a:chExt cx="9398000" cy="1185333"/>
            </a:xfrm>
          </p:grpSpPr>
          <p:sp>
            <p:nvSpPr>
              <p:cNvPr name="Freeform 33" id="33"/>
              <p:cNvSpPr/>
              <p:nvPr/>
            </p:nvSpPr>
            <p:spPr>
              <a:xfrm>
                <a:off x="-8255" y="-5038"/>
                <a:ext cx="9414552" cy="1198584"/>
              </a:xfrm>
              <a:custGeom>
                <a:avLst/>
                <a:gdLst/>
                <a:ahLst/>
                <a:cxnLst/>
                <a:rect r="r" b="b" t="t" l="l"/>
                <a:pathLst>
                  <a:path h="1198584" w="9414552">
                    <a:moveTo>
                      <a:pt x="621961" y="20193"/>
                    </a:moveTo>
                    <a:cubicBezTo>
                      <a:pt x="628650" y="0"/>
                      <a:pt x="657860" y="0"/>
                      <a:pt x="664549" y="20193"/>
                    </a:cubicBezTo>
                    <a:lnTo>
                      <a:pt x="799084" y="425831"/>
                    </a:lnTo>
                    <a:cubicBezTo>
                      <a:pt x="802090" y="434891"/>
                      <a:pt x="810683" y="440987"/>
                      <a:pt x="820378" y="440987"/>
                    </a:cubicBezTo>
                    <a:lnTo>
                      <a:pt x="1255818" y="440987"/>
                    </a:lnTo>
                    <a:cubicBezTo>
                      <a:pt x="1277493" y="440987"/>
                      <a:pt x="1286552" y="468207"/>
                      <a:pt x="1268942" y="480695"/>
                    </a:cubicBezTo>
                    <a:lnTo>
                      <a:pt x="916728" y="731393"/>
                    </a:lnTo>
                    <a:cubicBezTo>
                      <a:pt x="908898" y="736887"/>
                      <a:pt x="905595" y="746865"/>
                      <a:pt x="908600" y="755947"/>
                    </a:cubicBezTo>
                    <a:lnTo>
                      <a:pt x="1043136" y="1161542"/>
                    </a:lnTo>
                    <a:cubicBezTo>
                      <a:pt x="1049824" y="1181778"/>
                      <a:pt x="1026202" y="1198584"/>
                      <a:pt x="1008676" y="1186096"/>
                    </a:cubicBezTo>
                    <a:lnTo>
                      <a:pt x="656421" y="935398"/>
                    </a:lnTo>
                    <a:cubicBezTo>
                      <a:pt x="648533" y="929810"/>
                      <a:pt x="637977" y="929810"/>
                      <a:pt x="630089" y="935398"/>
                    </a:cubicBezTo>
                    <a:lnTo>
                      <a:pt x="277834" y="1186096"/>
                    </a:lnTo>
                    <a:cubicBezTo>
                      <a:pt x="260265" y="1198584"/>
                      <a:pt x="236686" y="1181778"/>
                      <a:pt x="243374" y="1161542"/>
                    </a:cubicBezTo>
                    <a:lnTo>
                      <a:pt x="377910" y="755904"/>
                    </a:lnTo>
                    <a:cubicBezTo>
                      <a:pt x="380915" y="746823"/>
                      <a:pt x="377612" y="736845"/>
                      <a:pt x="369782" y="731351"/>
                    </a:cubicBezTo>
                    <a:lnTo>
                      <a:pt x="17568" y="480738"/>
                    </a:lnTo>
                    <a:cubicBezTo>
                      <a:pt x="0" y="468249"/>
                      <a:pt x="9017" y="441029"/>
                      <a:pt x="30692" y="441029"/>
                    </a:cubicBezTo>
                    <a:lnTo>
                      <a:pt x="466090" y="441029"/>
                    </a:lnTo>
                    <a:cubicBezTo>
                      <a:pt x="475827" y="441029"/>
                      <a:pt x="484420" y="434933"/>
                      <a:pt x="487426" y="425874"/>
                    </a:cubicBezTo>
                    <a:lnTo>
                      <a:pt x="621961" y="20193"/>
                    </a:lnTo>
                    <a:close/>
                    <a:moveTo>
                      <a:pt x="2653961" y="20193"/>
                    </a:moveTo>
                    <a:cubicBezTo>
                      <a:pt x="2660650" y="0"/>
                      <a:pt x="2689860" y="0"/>
                      <a:pt x="2696549" y="20193"/>
                    </a:cubicBezTo>
                    <a:lnTo>
                      <a:pt x="2831084" y="425831"/>
                    </a:lnTo>
                    <a:cubicBezTo>
                      <a:pt x="2834090" y="434891"/>
                      <a:pt x="2842683" y="440987"/>
                      <a:pt x="2852378" y="440987"/>
                    </a:cubicBezTo>
                    <a:lnTo>
                      <a:pt x="3287818" y="440987"/>
                    </a:lnTo>
                    <a:cubicBezTo>
                      <a:pt x="3309493" y="440987"/>
                      <a:pt x="3318552" y="468207"/>
                      <a:pt x="3300942" y="480695"/>
                    </a:cubicBezTo>
                    <a:lnTo>
                      <a:pt x="2948728" y="731393"/>
                    </a:lnTo>
                    <a:cubicBezTo>
                      <a:pt x="2940898" y="736887"/>
                      <a:pt x="2937595" y="746865"/>
                      <a:pt x="2940600" y="755947"/>
                    </a:cubicBezTo>
                    <a:lnTo>
                      <a:pt x="3075136" y="1161542"/>
                    </a:lnTo>
                    <a:cubicBezTo>
                      <a:pt x="3081824" y="1181778"/>
                      <a:pt x="3058202" y="1198584"/>
                      <a:pt x="3040676" y="1186096"/>
                    </a:cubicBezTo>
                    <a:lnTo>
                      <a:pt x="2688421" y="935398"/>
                    </a:lnTo>
                    <a:cubicBezTo>
                      <a:pt x="2680533" y="929810"/>
                      <a:pt x="2669977" y="929810"/>
                      <a:pt x="2662089" y="935398"/>
                    </a:cubicBezTo>
                    <a:lnTo>
                      <a:pt x="2309834" y="1186096"/>
                    </a:lnTo>
                    <a:cubicBezTo>
                      <a:pt x="2292265" y="1198584"/>
                      <a:pt x="2268686" y="1181778"/>
                      <a:pt x="2275374" y="1161542"/>
                    </a:cubicBezTo>
                    <a:lnTo>
                      <a:pt x="2409910" y="755904"/>
                    </a:lnTo>
                    <a:cubicBezTo>
                      <a:pt x="2412915" y="746823"/>
                      <a:pt x="2409612" y="736845"/>
                      <a:pt x="2401782" y="731351"/>
                    </a:cubicBezTo>
                    <a:lnTo>
                      <a:pt x="2049568" y="480738"/>
                    </a:lnTo>
                    <a:cubicBezTo>
                      <a:pt x="2032000" y="468249"/>
                      <a:pt x="2041017" y="441029"/>
                      <a:pt x="2062692" y="441029"/>
                    </a:cubicBezTo>
                    <a:lnTo>
                      <a:pt x="2498090" y="441029"/>
                    </a:lnTo>
                    <a:cubicBezTo>
                      <a:pt x="2507827" y="441029"/>
                      <a:pt x="2516420" y="434933"/>
                      <a:pt x="2519426" y="425874"/>
                    </a:cubicBezTo>
                    <a:lnTo>
                      <a:pt x="2653961" y="20193"/>
                    </a:lnTo>
                    <a:close/>
                    <a:moveTo>
                      <a:pt x="4685961" y="20193"/>
                    </a:moveTo>
                    <a:cubicBezTo>
                      <a:pt x="4692650" y="0"/>
                      <a:pt x="4721860" y="0"/>
                      <a:pt x="4728549" y="20193"/>
                    </a:cubicBezTo>
                    <a:lnTo>
                      <a:pt x="4863084" y="425831"/>
                    </a:lnTo>
                    <a:cubicBezTo>
                      <a:pt x="4866089" y="434891"/>
                      <a:pt x="4874683" y="440987"/>
                      <a:pt x="4884378" y="440987"/>
                    </a:cubicBezTo>
                    <a:lnTo>
                      <a:pt x="5319818" y="440987"/>
                    </a:lnTo>
                    <a:cubicBezTo>
                      <a:pt x="5341493" y="440987"/>
                      <a:pt x="5350552" y="468207"/>
                      <a:pt x="5332942" y="480695"/>
                    </a:cubicBezTo>
                    <a:lnTo>
                      <a:pt x="4980728" y="731393"/>
                    </a:lnTo>
                    <a:cubicBezTo>
                      <a:pt x="4972898" y="736888"/>
                      <a:pt x="4969595" y="746865"/>
                      <a:pt x="4972600" y="755947"/>
                    </a:cubicBezTo>
                    <a:lnTo>
                      <a:pt x="5107136" y="1161542"/>
                    </a:lnTo>
                    <a:cubicBezTo>
                      <a:pt x="5113824" y="1181778"/>
                      <a:pt x="5090202" y="1198584"/>
                      <a:pt x="5072676" y="1186096"/>
                    </a:cubicBezTo>
                    <a:lnTo>
                      <a:pt x="4720421" y="935398"/>
                    </a:lnTo>
                    <a:cubicBezTo>
                      <a:pt x="4712533" y="929810"/>
                      <a:pt x="4701977" y="929810"/>
                      <a:pt x="4694090" y="935398"/>
                    </a:cubicBezTo>
                    <a:lnTo>
                      <a:pt x="4341834" y="1186096"/>
                    </a:lnTo>
                    <a:cubicBezTo>
                      <a:pt x="4324265" y="1198584"/>
                      <a:pt x="4300686" y="1181778"/>
                      <a:pt x="4307374" y="1161542"/>
                    </a:cubicBezTo>
                    <a:lnTo>
                      <a:pt x="4441910" y="755904"/>
                    </a:lnTo>
                    <a:cubicBezTo>
                      <a:pt x="4444915" y="746823"/>
                      <a:pt x="4441612" y="736845"/>
                      <a:pt x="4433782" y="731351"/>
                    </a:cubicBezTo>
                    <a:lnTo>
                      <a:pt x="4081568" y="480738"/>
                    </a:lnTo>
                    <a:cubicBezTo>
                      <a:pt x="4064000" y="468249"/>
                      <a:pt x="4073017" y="441029"/>
                      <a:pt x="4094692" y="441029"/>
                    </a:cubicBezTo>
                    <a:lnTo>
                      <a:pt x="4530090" y="441029"/>
                    </a:lnTo>
                    <a:cubicBezTo>
                      <a:pt x="4539827" y="441029"/>
                      <a:pt x="4548421" y="434933"/>
                      <a:pt x="4551426" y="425874"/>
                    </a:cubicBezTo>
                    <a:lnTo>
                      <a:pt x="4685961" y="20193"/>
                    </a:lnTo>
                    <a:close/>
                    <a:moveTo>
                      <a:pt x="6717962" y="20193"/>
                    </a:moveTo>
                    <a:cubicBezTo>
                      <a:pt x="6724650" y="0"/>
                      <a:pt x="6753860" y="0"/>
                      <a:pt x="6760549" y="20193"/>
                    </a:cubicBezTo>
                    <a:lnTo>
                      <a:pt x="6895084" y="425831"/>
                    </a:lnTo>
                    <a:cubicBezTo>
                      <a:pt x="6898089" y="434891"/>
                      <a:pt x="6906684" y="440987"/>
                      <a:pt x="6916378" y="440987"/>
                    </a:cubicBezTo>
                    <a:lnTo>
                      <a:pt x="7351818" y="440987"/>
                    </a:lnTo>
                    <a:cubicBezTo>
                      <a:pt x="7373493" y="440987"/>
                      <a:pt x="7382552" y="468207"/>
                      <a:pt x="7364942" y="480695"/>
                    </a:cubicBezTo>
                    <a:lnTo>
                      <a:pt x="7012728" y="731393"/>
                    </a:lnTo>
                    <a:cubicBezTo>
                      <a:pt x="7004898" y="736887"/>
                      <a:pt x="7001595" y="746865"/>
                      <a:pt x="7004600" y="755947"/>
                    </a:cubicBezTo>
                    <a:lnTo>
                      <a:pt x="7139136" y="1161542"/>
                    </a:lnTo>
                    <a:cubicBezTo>
                      <a:pt x="7145824" y="1181778"/>
                      <a:pt x="7122202" y="1198584"/>
                      <a:pt x="7104676" y="1186096"/>
                    </a:cubicBezTo>
                    <a:lnTo>
                      <a:pt x="6752421" y="935398"/>
                    </a:lnTo>
                    <a:cubicBezTo>
                      <a:pt x="6744533" y="929810"/>
                      <a:pt x="6733977" y="929810"/>
                      <a:pt x="6726089" y="935398"/>
                    </a:cubicBezTo>
                    <a:lnTo>
                      <a:pt x="6373834" y="1186096"/>
                    </a:lnTo>
                    <a:cubicBezTo>
                      <a:pt x="6356265" y="1198584"/>
                      <a:pt x="6332686" y="1181778"/>
                      <a:pt x="6339374" y="1161542"/>
                    </a:cubicBezTo>
                    <a:lnTo>
                      <a:pt x="6473910" y="755904"/>
                    </a:lnTo>
                    <a:cubicBezTo>
                      <a:pt x="6476915" y="746823"/>
                      <a:pt x="6473612" y="736845"/>
                      <a:pt x="6465782" y="731351"/>
                    </a:cubicBezTo>
                    <a:lnTo>
                      <a:pt x="6113568" y="480738"/>
                    </a:lnTo>
                    <a:cubicBezTo>
                      <a:pt x="6096000" y="468249"/>
                      <a:pt x="6105017" y="441029"/>
                      <a:pt x="6126692" y="441029"/>
                    </a:cubicBezTo>
                    <a:lnTo>
                      <a:pt x="6562090" y="441029"/>
                    </a:lnTo>
                    <a:cubicBezTo>
                      <a:pt x="6571826" y="441029"/>
                      <a:pt x="6580421" y="434933"/>
                      <a:pt x="6583426" y="425874"/>
                    </a:cubicBezTo>
                    <a:lnTo>
                      <a:pt x="6717962" y="20193"/>
                    </a:lnTo>
                    <a:close/>
                    <a:moveTo>
                      <a:pt x="8749962" y="20193"/>
                    </a:moveTo>
                    <a:cubicBezTo>
                      <a:pt x="8756650" y="0"/>
                      <a:pt x="8785860" y="0"/>
                      <a:pt x="8792549" y="20193"/>
                    </a:cubicBezTo>
                    <a:lnTo>
                      <a:pt x="8927084" y="425831"/>
                    </a:lnTo>
                    <a:cubicBezTo>
                      <a:pt x="8930089" y="434891"/>
                      <a:pt x="8938684" y="440987"/>
                      <a:pt x="8948378" y="440987"/>
                    </a:cubicBezTo>
                    <a:lnTo>
                      <a:pt x="9383818" y="440987"/>
                    </a:lnTo>
                    <a:cubicBezTo>
                      <a:pt x="9405493" y="440987"/>
                      <a:pt x="9414552" y="468207"/>
                      <a:pt x="9396942" y="480695"/>
                    </a:cubicBezTo>
                    <a:lnTo>
                      <a:pt x="9044728" y="731393"/>
                    </a:lnTo>
                    <a:cubicBezTo>
                      <a:pt x="9036898" y="736887"/>
                      <a:pt x="9033595" y="746865"/>
                      <a:pt x="9036600" y="755947"/>
                    </a:cubicBezTo>
                    <a:lnTo>
                      <a:pt x="9171136" y="1161542"/>
                    </a:lnTo>
                    <a:cubicBezTo>
                      <a:pt x="9177824" y="1181778"/>
                      <a:pt x="9154202" y="1198584"/>
                      <a:pt x="9136676" y="1186096"/>
                    </a:cubicBezTo>
                    <a:lnTo>
                      <a:pt x="8784421" y="935398"/>
                    </a:lnTo>
                    <a:cubicBezTo>
                      <a:pt x="8776533" y="929810"/>
                      <a:pt x="8765977" y="929810"/>
                      <a:pt x="8758089" y="935398"/>
                    </a:cubicBezTo>
                    <a:lnTo>
                      <a:pt x="8405834" y="1186096"/>
                    </a:lnTo>
                    <a:cubicBezTo>
                      <a:pt x="8388265" y="1198584"/>
                      <a:pt x="8364686" y="1181778"/>
                      <a:pt x="8371374" y="1161542"/>
                    </a:cubicBezTo>
                    <a:lnTo>
                      <a:pt x="8505910" y="755904"/>
                    </a:lnTo>
                    <a:cubicBezTo>
                      <a:pt x="8508915" y="746823"/>
                      <a:pt x="8505612" y="736845"/>
                      <a:pt x="8497782" y="731351"/>
                    </a:cubicBezTo>
                    <a:lnTo>
                      <a:pt x="8145568" y="480738"/>
                    </a:lnTo>
                    <a:cubicBezTo>
                      <a:pt x="8128000" y="468249"/>
                      <a:pt x="8137017" y="441029"/>
                      <a:pt x="8158692" y="441029"/>
                    </a:cubicBezTo>
                    <a:lnTo>
                      <a:pt x="8594090" y="441029"/>
                    </a:lnTo>
                    <a:cubicBezTo>
                      <a:pt x="8603826" y="441029"/>
                      <a:pt x="8612421" y="434933"/>
                      <a:pt x="8615426" y="425874"/>
                    </a:cubicBezTo>
                    <a:lnTo>
                      <a:pt x="8749962" y="20193"/>
                    </a:lnTo>
                    <a:close/>
                  </a:path>
                </a:pathLst>
              </a:custGeom>
              <a:solidFill>
                <a:srgbClr val="FFB42B"/>
              </a:solidFill>
            </p:spPr>
          </p:sp>
        </p:grpSp>
      </p:grpSp>
      <p:pic>
        <p:nvPicPr>
          <p:cNvPr name="Picture 34" id="34"/>
          <p:cNvPicPr>
            <a:picLocks noChangeAspect="true"/>
          </p:cNvPicPr>
          <p:nvPr/>
        </p:nvPicPr>
        <p:blipFill>
          <a:blip r:embed="rId13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-240252" y="-467048"/>
            <a:ext cx="1910068" cy="1396349"/>
          </a:xfrm>
          <a:prstGeom prst="rect">
            <a:avLst/>
          </a:prstGeom>
        </p:spPr>
      </p:pic>
      <p:pic>
        <p:nvPicPr>
          <p:cNvPr name="Picture 35" id="35"/>
          <p:cNvPicPr>
            <a:picLocks noChangeAspect="true"/>
          </p:cNvPicPr>
          <p:nvPr/>
        </p:nvPicPr>
        <p:blipFill>
          <a:blip r:embed="rId13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6304266" y="8903616"/>
            <a:ext cx="1910068" cy="1396349"/>
          </a:xfrm>
          <a:prstGeom prst="rect">
            <a:avLst/>
          </a:prstGeom>
        </p:spPr>
      </p:pic>
      <p:sp>
        <p:nvSpPr>
          <p:cNvPr name="TextBox 36" id="36"/>
          <p:cNvSpPr txBox="true"/>
          <p:nvPr/>
        </p:nvSpPr>
        <p:spPr>
          <a:xfrm rot="0">
            <a:off x="380907" y="7889756"/>
            <a:ext cx="4443406" cy="1601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66"/>
              </a:lnSpc>
              <a:spcBef>
                <a:spcPct val="0"/>
              </a:spcBef>
            </a:pPr>
            <a:r>
              <a:rPr lang="en-US" sz="1832">
                <a:solidFill>
                  <a:srgbClr val="62A64C"/>
                </a:solidFill>
                <a:latin typeface="Source Sans Pro"/>
              </a:rPr>
              <a:t> "You need to be aware of what others are doing, applaud their efforts, acknowledge their successes, and encourage them in their pursuits. When we all help one another, everybody wins."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4799219" y="8183798"/>
            <a:ext cx="3054590" cy="763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>
                    <a:alpha val="74902"/>
                  </a:srgbClr>
                </a:solidFill>
                <a:latin typeface="Source Sans Pro"/>
              </a:rPr>
              <a:t>VICE PRESIDENT 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>
                    <a:alpha val="74902"/>
                  </a:srgbClr>
                </a:solidFill>
                <a:latin typeface="Source Sans Pro"/>
              </a:rPr>
              <a:t>/CREATIVE DIRECTOR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4874785" y="7771411"/>
            <a:ext cx="3054590" cy="455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2"/>
              </a:lnSpc>
              <a:spcBef>
                <a:spcPct val="0"/>
              </a:spcBef>
            </a:pPr>
            <a:r>
              <a:rPr lang="en-US" sz="2694">
                <a:solidFill>
                  <a:srgbClr val="FFFFFF"/>
                </a:solidFill>
                <a:latin typeface="Source Sans Pro Bold"/>
              </a:rPr>
              <a:t>SHAHEEN SAYED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1523636" y="6661768"/>
            <a:ext cx="3054590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>
                    <a:alpha val="74902"/>
                  </a:srgbClr>
                </a:solidFill>
                <a:latin typeface="Source Sans Pro"/>
              </a:rPr>
              <a:t>C.E.O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1523636" y="6231403"/>
            <a:ext cx="3054590" cy="455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2"/>
              </a:lnSpc>
              <a:spcBef>
                <a:spcPct val="0"/>
              </a:spcBef>
            </a:pPr>
            <a:r>
              <a:rPr lang="en-US" sz="2694">
                <a:solidFill>
                  <a:srgbClr val="FFFFFF"/>
                </a:solidFill>
                <a:latin typeface="Source Sans Pro Bold"/>
              </a:rPr>
              <a:t>MAHESH GONDHLI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4499901" y="6696356"/>
            <a:ext cx="2871838" cy="763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>
                    <a:alpha val="74902"/>
                  </a:srgbClr>
                </a:solidFill>
                <a:latin typeface="Source Sans Pro"/>
              </a:rPr>
              <a:t>MANAGING DIRECTOR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>
                    <a:alpha val="74902"/>
                  </a:srgbClr>
                </a:solidFill>
                <a:latin typeface="Source Sans Pro"/>
              </a:rPr>
              <a:t>/ CHAIRMAN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4458733" y="6302523"/>
            <a:ext cx="3054590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FFFFFF"/>
                </a:solidFill>
                <a:latin typeface="Roboto Bold"/>
              </a:rPr>
              <a:t>ASHOK TANGADI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7763544" y="7905991"/>
            <a:ext cx="3054590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FFFFFF"/>
                </a:solidFill>
                <a:latin typeface="Source Sans Pro Bold"/>
              </a:rPr>
              <a:t>DILAVAR MALLADE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4884160" y="7824034"/>
            <a:ext cx="232342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>
                    <a:alpha val="74902"/>
                  </a:srgbClr>
                </a:solidFill>
                <a:latin typeface="Source Sans Pro"/>
              </a:rPr>
              <a:t>B COM/MBA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8138009" y="9088219"/>
            <a:ext cx="232342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>
                    <a:alpha val="74902"/>
                  </a:srgbClr>
                </a:solidFill>
                <a:latin typeface="Source Sans Pro"/>
              </a:rPr>
              <a:t>electrical engineer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1523636" y="7447717"/>
            <a:ext cx="3054590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>
                    <a:alpha val="74902"/>
                  </a:srgbClr>
                </a:solidFill>
                <a:latin typeface="Source Sans Pro"/>
              </a:rPr>
              <a:t>B PHARMA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4799219" y="9192994"/>
            <a:ext cx="3054590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>
                    <a:alpha val="74902"/>
                  </a:srgbClr>
                </a:solidFill>
                <a:latin typeface="Source Sans Pro"/>
              </a:rPr>
              <a:t>MBA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8906" r="0" b="289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798744" y="1345171"/>
            <a:ext cx="9668833" cy="745130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17193074" y="8153849"/>
            <a:ext cx="1472602" cy="73630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0" y="0"/>
            <a:ext cx="1345171" cy="134517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49612" y="345969"/>
            <a:ext cx="502555" cy="476158"/>
          </a:xfrm>
          <a:prstGeom prst="rect">
            <a:avLst/>
          </a:prstGeom>
        </p:spPr>
      </p:pic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600890" y="2130425"/>
            <a:ext cx="7197854" cy="7197825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0" r="0" t="-25000" b="-2500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0701048" y="276756"/>
            <a:ext cx="494567" cy="494567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1047403" y="276756"/>
            <a:ext cx="494567" cy="494567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1393758" y="276756"/>
            <a:ext cx="494567" cy="494567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12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-282449" y="-517073"/>
            <a:ext cx="1910068" cy="1396349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2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6387457" y="8890651"/>
            <a:ext cx="1910068" cy="1396349"/>
          </a:xfrm>
          <a:prstGeom prst="rect">
            <a:avLst/>
          </a:prstGeom>
        </p:spPr>
      </p:pic>
      <p:sp>
        <p:nvSpPr>
          <p:cNvPr name="TextBox 17" id="17"/>
          <p:cNvSpPr txBox="true"/>
          <p:nvPr/>
        </p:nvSpPr>
        <p:spPr>
          <a:xfrm rot="0">
            <a:off x="5298326" y="841177"/>
            <a:ext cx="13179999" cy="218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49"/>
              </a:lnSpc>
            </a:pPr>
            <a:r>
              <a:rPr lang="en-US" sz="4999">
                <a:solidFill>
                  <a:srgbClr val="FFFFFF"/>
                </a:solidFill>
                <a:latin typeface="Roboto Bold"/>
              </a:rPr>
              <a:t>INDIA’S FASTEST GROWING COMPANY IN </a:t>
            </a:r>
          </a:p>
          <a:p>
            <a:pPr>
              <a:lnSpc>
                <a:spcPts val="5749"/>
              </a:lnSpc>
            </a:pPr>
            <a:r>
              <a:rPr lang="en-US" sz="4999">
                <a:solidFill>
                  <a:srgbClr val="FFFFFF"/>
                </a:solidFill>
                <a:latin typeface="Roboto Bold"/>
              </a:rPr>
              <a:t>THE ELECTRIC TRANSPORT SEGMENT </a:t>
            </a:r>
          </a:p>
          <a:p>
            <a:pPr>
              <a:lnSpc>
                <a:spcPts val="5749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10083975" y="3309988"/>
            <a:ext cx="6022458" cy="4762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971550" indent="-485775" lvl="1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FFFFFF"/>
                </a:solidFill>
                <a:latin typeface="Source Sans Pro Bold Italics"/>
              </a:rPr>
              <a:t> E-BIKES </a:t>
            </a:r>
          </a:p>
          <a:p>
            <a:pPr marL="971550" indent="-485775" lvl="1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FFFFFF"/>
                </a:solidFill>
                <a:latin typeface="Source Sans Pro Bold Italics"/>
              </a:rPr>
              <a:t> E-SPORTS BIKES </a:t>
            </a:r>
          </a:p>
          <a:p>
            <a:pPr marL="971550" indent="-485775" lvl="1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FFFFFF"/>
                </a:solidFill>
                <a:latin typeface="Source Sans Pro Bold Italics"/>
              </a:rPr>
              <a:t> E-AUTO </a:t>
            </a:r>
          </a:p>
          <a:p>
            <a:pPr>
              <a:lnSpc>
                <a:spcPts val="6299"/>
              </a:lnSpc>
            </a:pPr>
            <a:r>
              <a:rPr lang="en-US" sz="4500">
                <a:solidFill>
                  <a:srgbClr val="FFFFFF"/>
                </a:solidFill>
                <a:latin typeface="Source Sans Pro Bold Italics"/>
              </a:rPr>
              <a:t>               &amp;</a:t>
            </a:r>
          </a:p>
          <a:p>
            <a:pPr marL="971550" indent="-485775" lvl="1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FFFFFF"/>
                </a:solidFill>
                <a:latin typeface="Source Sans Pro Bold Italics"/>
              </a:rPr>
              <a:t>ADMS E-PAY</a:t>
            </a:r>
          </a:p>
          <a:p>
            <a:pPr>
              <a:lnSpc>
                <a:spcPts val="6299"/>
              </a:lnSpc>
            </a:pPr>
          </a:p>
        </p:txBody>
      </p:sp>
      <p:pic>
        <p:nvPicPr>
          <p:cNvPr name="Picture 19" id="19"/>
          <p:cNvPicPr>
            <a:picLocks noChangeAspect="true"/>
          </p:cNvPicPr>
          <p:nvPr/>
        </p:nvPicPr>
        <p:blipFill>
          <a:blip r:embed="rId13">
            <a:alphaModFix amt="19999"/>
          </a:blip>
          <a:srcRect l="0" t="0" r="0" b="0"/>
          <a:stretch>
            <a:fillRect/>
          </a:stretch>
        </p:blipFill>
        <p:spPr>
          <a:xfrm flipH="false" flipV="false" rot="0">
            <a:off x="8693030" y="8477267"/>
            <a:ext cx="901941" cy="1111558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309584" y="8746835"/>
            <a:ext cx="1195701" cy="713993"/>
          </a:xfrm>
          <a:prstGeom prst="rect">
            <a:avLst/>
          </a:prstGeom>
        </p:spPr>
      </p:pic>
      <p:sp>
        <p:nvSpPr>
          <p:cNvPr name="TextBox 21" id="21"/>
          <p:cNvSpPr txBox="true"/>
          <p:nvPr/>
        </p:nvSpPr>
        <p:spPr>
          <a:xfrm rot="0">
            <a:off x="8979957" y="9672955"/>
            <a:ext cx="6260306" cy="1170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62A64C">
                    <a:alpha val="74902"/>
                  </a:srgbClr>
                </a:solidFill>
                <a:latin typeface="Source Sans Pro Bold"/>
              </a:rPr>
              <a:t>RIDE THE FUTURE WAVE WITH US</a:t>
            </a:r>
          </a:p>
          <a:p>
            <a:pPr algn="ctr">
              <a:lnSpc>
                <a:spcPts val="4759"/>
              </a:lnSpc>
            </a:pPr>
          </a:p>
        </p:txBody>
      </p:sp>
      <p:pic>
        <p:nvPicPr>
          <p:cNvPr name="Picture 22" id="22"/>
          <p:cNvPicPr>
            <a:picLocks noChangeAspect="true"/>
          </p:cNvPicPr>
          <p:nvPr/>
        </p:nvPicPr>
        <p:blipFill>
          <a:blip r:embed="rId16">
            <a:alphaModFix amt="19999"/>
          </a:blip>
          <a:srcRect l="0" t="0" r="0" b="12969"/>
          <a:stretch>
            <a:fillRect/>
          </a:stretch>
        </p:blipFill>
        <p:spPr>
          <a:xfrm flipH="false" flipV="false" rot="0">
            <a:off x="13953557" y="8603032"/>
            <a:ext cx="985628" cy="857796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17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386985" y="8603032"/>
            <a:ext cx="656145" cy="8938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8906" r="0" b="289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17193074" y="8153849"/>
            <a:ext cx="1472602" cy="73630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0" y="0"/>
            <a:ext cx="1345171" cy="134517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49612" y="345969"/>
            <a:ext cx="502555" cy="476158"/>
          </a:xfrm>
          <a:prstGeom prst="rect">
            <a:avLst/>
          </a:prstGeom>
        </p:spPr>
      </p:pic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8203842" y="345969"/>
            <a:ext cx="6269490" cy="6269464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24325" r="-53451" t="0" b="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2018221" y="4836865"/>
            <a:ext cx="5241079" cy="5241058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18839" r="-23846" t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4105274" y="1395897"/>
            <a:ext cx="494567" cy="494567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4451629" y="1395897"/>
            <a:ext cx="494567" cy="494567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4797984" y="1395897"/>
            <a:ext cx="494567" cy="494567"/>
            <a:chOff x="0" y="0"/>
            <a:chExt cx="6350000" cy="6350000"/>
          </a:xfrm>
        </p:grpSpPr>
        <p:sp>
          <p:nvSpPr>
            <p:cNvPr name="Freeform 15" id="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11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203842" y="8721127"/>
            <a:ext cx="4192572" cy="1074347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157324" y="1500761"/>
            <a:ext cx="2403900" cy="1979940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852167" y="1957140"/>
            <a:ext cx="8656095" cy="190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474"/>
              </a:lnSpc>
            </a:pPr>
            <a:r>
              <a:rPr lang="en-US" sz="6499">
                <a:solidFill>
                  <a:srgbClr val="FFFFFF"/>
                </a:solidFill>
                <a:latin typeface="Roboto Bold"/>
              </a:rPr>
              <a:t>OUR UPCOMING SEGMENT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52167" y="4417765"/>
            <a:ext cx="6022458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971550" indent="-485775" lvl="1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FFFFFF"/>
                </a:solidFill>
                <a:latin typeface="Source Sans Pro Bold Italics"/>
              </a:rPr>
              <a:t> E-TRACTOR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934968" y="7709498"/>
            <a:ext cx="6022458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299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852167" y="6104371"/>
            <a:ext cx="6022458" cy="1562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299"/>
              </a:lnSpc>
            </a:pPr>
          </a:p>
          <a:p>
            <a:pPr algn="just" marL="971550" indent="-485775" lvl="1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FFFFFF"/>
                </a:solidFill>
                <a:latin typeface="Source Sans Pro Bold Italics"/>
              </a:rPr>
              <a:t> E-CAR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934968" y="5356787"/>
            <a:ext cx="6463146" cy="140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Source Sans Pro Italics"/>
              </a:rPr>
              <a:t>THERE ARE A VARIETY OF TRACTORS AVAILABLE WITH DIFFERENT HORSEPOWER LEVELS AND TORQUE. THE E TRACTOR 18HP, 35HP &amp; 70HP IS EQUIPPED WITH HIGH SPEED SOLAR SHED CHARGING AND MAXIMUM BACKUP TO PROTECT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951200" y="7863043"/>
            <a:ext cx="7590464" cy="140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Source Sans Pro Italics"/>
              </a:rPr>
              <a:t>THE E CAR HIGH SPEED CHARGER IS DESIGNED TO PROVIDE FAST CHARGING FOR ELECTRIC VEHICLES. IT HAS A MAXIMUM TOP SPEED AND RANGE, WHICH ALLOWS DRIVERS TO TRAVEL LONG DISTANCES WITHOUT HAVING TO STOP FOR RECHARGE.</a:t>
            </a:r>
          </a:p>
        </p:txBody>
      </p:sp>
      <p:pic>
        <p:nvPicPr>
          <p:cNvPr name="Picture 24" id="24"/>
          <p:cNvPicPr>
            <a:picLocks noChangeAspect="true"/>
          </p:cNvPicPr>
          <p:nvPr/>
        </p:nvPicPr>
        <p:blipFill>
          <a:blip r:embed="rId15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-282449" y="-458385"/>
            <a:ext cx="1910068" cy="1396349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5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6359274" y="9097299"/>
            <a:ext cx="1910068" cy="139634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8906" r="0" b="289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17193074" y="8153849"/>
            <a:ext cx="1472602" cy="736301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8550361" y="175644"/>
            <a:ext cx="494567" cy="494567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8896716" y="175644"/>
            <a:ext cx="494567" cy="494567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9243071" y="175644"/>
            <a:ext cx="494567" cy="494567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5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6387457" y="8885568"/>
            <a:ext cx="1910068" cy="1396349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5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-142875" y="-247039"/>
            <a:ext cx="1910068" cy="1396349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513876" y="1998746"/>
            <a:ext cx="2974021" cy="4208521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7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320585" y="670211"/>
            <a:ext cx="7448688" cy="9374779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7648089" y="1998746"/>
            <a:ext cx="2947718" cy="4208521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11341024" y="5681438"/>
            <a:ext cx="2975775" cy="4208521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14900446" y="1998746"/>
            <a:ext cx="2974021" cy="4208521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3875050" y="5681438"/>
            <a:ext cx="3252836" cy="4208521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3">
            <a:alphaModFix amt="25000"/>
          </a:blip>
          <a:srcRect l="0" t="0" r="0" b="0"/>
          <a:stretch>
            <a:fillRect/>
          </a:stretch>
        </p:blipFill>
        <p:spPr>
          <a:xfrm flipH="false" flipV="false" rot="-1937683">
            <a:off x="309212" y="3853157"/>
            <a:ext cx="3201713" cy="1331979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3">
            <a:alphaModFix amt="25000"/>
          </a:blip>
          <a:srcRect l="0" t="0" r="0" b="0"/>
          <a:stretch>
            <a:fillRect/>
          </a:stretch>
        </p:blipFill>
        <p:spPr>
          <a:xfrm flipH="false" flipV="false" rot="-1937683">
            <a:off x="3817987" y="7174046"/>
            <a:ext cx="3201713" cy="1331979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3">
            <a:alphaModFix amt="25000"/>
          </a:blip>
          <a:srcRect l="0" t="0" r="0" b="0"/>
          <a:stretch>
            <a:fillRect/>
          </a:stretch>
        </p:blipFill>
        <p:spPr>
          <a:xfrm flipH="false" flipV="false" rot="-1937683">
            <a:off x="7543144" y="3437017"/>
            <a:ext cx="3201713" cy="1331979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3">
            <a:alphaModFix amt="25000"/>
          </a:blip>
          <a:srcRect l="0" t="0" r="0" b="0"/>
          <a:stretch>
            <a:fillRect/>
          </a:stretch>
        </p:blipFill>
        <p:spPr>
          <a:xfrm flipH="false" flipV="false" rot="-1937683">
            <a:off x="14786601" y="3437017"/>
            <a:ext cx="3201713" cy="1331979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13">
            <a:alphaModFix amt="25000"/>
          </a:blip>
          <a:srcRect l="0" t="0" r="0" b="0"/>
          <a:stretch>
            <a:fillRect/>
          </a:stretch>
        </p:blipFill>
        <p:spPr>
          <a:xfrm flipH="false" flipV="false" rot="-1937683">
            <a:off x="11228055" y="7326446"/>
            <a:ext cx="3201713" cy="1331979"/>
          </a:xfrm>
          <a:prstGeom prst="rect">
            <a:avLst/>
          </a:prstGeom>
        </p:spPr>
      </p:pic>
      <p:sp>
        <p:nvSpPr>
          <p:cNvPr name="TextBox 23" id="23"/>
          <p:cNvSpPr txBox="true"/>
          <p:nvPr/>
        </p:nvSpPr>
        <p:spPr>
          <a:xfrm rot="0">
            <a:off x="7648089" y="774986"/>
            <a:ext cx="3426137" cy="736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50"/>
              </a:lnSpc>
            </a:pPr>
            <a:r>
              <a:rPr lang="en-US" sz="5000">
                <a:solidFill>
                  <a:srgbClr val="FFFFFF"/>
                </a:solidFill>
                <a:latin typeface="Roboto Bold"/>
              </a:rPr>
              <a:t>LEGALITY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65" r="0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17193074" y="8153849"/>
            <a:ext cx="1472602" cy="73630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0" y="-9525"/>
            <a:ext cx="1345171" cy="134517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49612" y="345969"/>
            <a:ext cx="502555" cy="476158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8763041" y="327560"/>
            <a:ext cx="494567" cy="494567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9109396" y="327560"/>
            <a:ext cx="494567" cy="494567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9455750" y="327560"/>
            <a:ext cx="494567" cy="494567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562300" y="5747901"/>
            <a:ext cx="182635" cy="182635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2A64C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3024287" y="5921884"/>
            <a:ext cx="182635" cy="182635"/>
            <a:chOff x="0" y="0"/>
            <a:chExt cx="6350000" cy="6350000"/>
          </a:xfrm>
        </p:grpSpPr>
        <p:sp>
          <p:nvSpPr>
            <p:cNvPr name="Freeform 15" id="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2A64C"/>
            </a:solidFill>
          </p:spPr>
        </p:sp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838200" y="1093369"/>
            <a:ext cx="1910068" cy="1396349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9706863" y="-2206459"/>
            <a:ext cx="10057894" cy="9475374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3816570" y="1028700"/>
            <a:ext cx="11278361" cy="527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500">
                <a:solidFill>
                  <a:srgbClr val="FFFFFF"/>
                </a:solidFill>
                <a:latin typeface="Roboto Bold"/>
              </a:rPr>
              <a:t>NON REGISTERED VEHICLES</a:t>
            </a:r>
          </a:p>
        </p:txBody>
      </p:sp>
      <p:sp>
        <p:nvSpPr>
          <p:cNvPr name="AutoShape 19" id="19"/>
          <p:cNvSpPr/>
          <p:nvPr/>
        </p:nvSpPr>
        <p:spPr>
          <a:xfrm rot="0">
            <a:off x="6129609" y="1708668"/>
            <a:ext cx="6492240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20" id="20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4961581" y="879800"/>
            <a:ext cx="1910068" cy="1396349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-3072833" y="-1768674"/>
            <a:ext cx="12596064" cy="8922212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9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-200450" y="-488098"/>
            <a:ext cx="1910068" cy="1396349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9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6304266" y="8890651"/>
            <a:ext cx="1910068" cy="1396349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028700" y="-2206459"/>
            <a:ext cx="15684960" cy="11097109"/>
          </a:xfrm>
          <a:prstGeom prst="rect">
            <a:avLst/>
          </a:prstGeom>
        </p:spPr>
      </p:pic>
      <p:sp>
        <p:nvSpPr>
          <p:cNvPr name="TextBox 25" id="25"/>
          <p:cNvSpPr txBox="true"/>
          <p:nvPr/>
        </p:nvSpPr>
        <p:spPr>
          <a:xfrm rot="0">
            <a:off x="985334" y="6370774"/>
            <a:ext cx="4479730" cy="193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RATED POWER: 250 W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PEAK POWER: 1000 W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RANGE/CHARGE: 70/100KMS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BATTERY: 48V 26AH/60V 36AH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LOADING CAPACITY: 150KG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85334" y="5491299"/>
            <a:ext cx="2697270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62A64C"/>
                </a:solidFill>
                <a:latin typeface="Source Sans Pro Bold"/>
              </a:rPr>
              <a:t>₹97,000/-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449645" y="5663633"/>
            <a:ext cx="2697270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62A64C"/>
                </a:solidFill>
                <a:latin typeface="Source Sans Pro Bold"/>
              </a:rPr>
              <a:t>₹97,000/-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95432" y="1922760"/>
            <a:ext cx="1277276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Roboto Bold"/>
              </a:rPr>
              <a:t>MAEVEL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5390822" y="1707792"/>
            <a:ext cx="1223037" cy="448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Roboto Bold"/>
              </a:rPr>
              <a:t>LEGEND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3449645" y="6370774"/>
            <a:ext cx="4479730" cy="193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RATED POWER: 250 W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PEAK POWER: 1000 W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RANGE/CHARGE: 60/100KMS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BATTERY: 48V 26AH/60V 36AH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LOADING CAPACITY: 180KG</a:t>
            </a:r>
          </a:p>
        </p:txBody>
      </p:sp>
      <p:grpSp>
        <p:nvGrpSpPr>
          <p:cNvPr name="Group 31" id="31"/>
          <p:cNvGrpSpPr/>
          <p:nvPr/>
        </p:nvGrpSpPr>
        <p:grpSpPr>
          <a:xfrm rot="0">
            <a:off x="6555659" y="6950969"/>
            <a:ext cx="182635" cy="182635"/>
            <a:chOff x="0" y="0"/>
            <a:chExt cx="6350000" cy="6350000"/>
          </a:xfrm>
        </p:grpSpPr>
        <p:sp>
          <p:nvSpPr>
            <p:cNvPr name="Freeform 32" id="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2A64C"/>
            </a:solidFill>
          </p:spPr>
        </p:sp>
      </p:grpSp>
      <p:sp>
        <p:nvSpPr>
          <p:cNvPr name="TextBox 33" id="33"/>
          <p:cNvSpPr txBox="true"/>
          <p:nvPr/>
        </p:nvSpPr>
        <p:spPr>
          <a:xfrm rot="0">
            <a:off x="6914343" y="6692719"/>
            <a:ext cx="2697270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62A64C"/>
                </a:solidFill>
                <a:latin typeface="Source Sans Pro Bold"/>
              </a:rPr>
              <a:t>₹98,000/-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6914343" y="7487104"/>
            <a:ext cx="4930914" cy="193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RATED POWER: 250 W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PEAK POWER: 1000 W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RANGE/CHARGE: 60/100KMS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BATTERY: 48V 26AH/60V 36AH/60V 7AH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LOADING CAPACITY: 180KG</a:t>
            </a:r>
          </a:p>
        </p:txBody>
      </p:sp>
      <p:pic>
        <p:nvPicPr>
          <p:cNvPr name="Picture 35" id="35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8961333" y="2262921"/>
            <a:ext cx="1910068" cy="1396349"/>
          </a:xfrm>
          <a:prstGeom prst="rect">
            <a:avLst/>
          </a:prstGeom>
        </p:spPr>
      </p:pic>
      <p:sp>
        <p:nvSpPr>
          <p:cNvPr name="TextBox 36" id="36"/>
          <p:cNvSpPr txBox="true"/>
          <p:nvPr/>
        </p:nvSpPr>
        <p:spPr>
          <a:xfrm rot="0">
            <a:off x="9270761" y="3106186"/>
            <a:ext cx="1464072" cy="448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Roboto Bold"/>
              </a:rPr>
              <a:t>MANTRA </a:t>
            </a:r>
          </a:p>
        </p:txBody>
      </p:sp>
      <p:sp>
        <p:nvSpPr>
          <p:cNvPr name="AutoShape 37" id="37"/>
          <p:cNvSpPr/>
          <p:nvPr/>
        </p:nvSpPr>
        <p:spPr>
          <a:xfrm rot="5399999">
            <a:off x="10492896" y="8420174"/>
            <a:ext cx="2580897" cy="0"/>
          </a:xfrm>
          <a:prstGeom prst="line">
            <a:avLst/>
          </a:prstGeom>
          <a:ln cap="rnd" w="47625">
            <a:solidFill>
              <a:srgbClr val="4C8F3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8" id="38"/>
          <p:cNvSpPr/>
          <p:nvPr/>
        </p:nvSpPr>
        <p:spPr>
          <a:xfrm rot="5399999">
            <a:off x="3253803" y="7216216"/>
            <a:ext cx="2580897" cy="0"/>
          </a:xfrm>
          <a:prstGeom prst="line">
            <a:avLst/>
          </a:prstGeom>
          <a:ln cap="rnd" w="47625">
            <a:solidFill>
              <a:srgbClr val="4C8F3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9" id="39"/>
          <p:cNvSpPr txBox="true"/>
          <p:nvPr/>
        </p:nvSpPr>
        <p:spPr>
          <a:xfrm rot="0">
            <a:off x="2010361" y="9744075"/>
            <a:ext cx="14769569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62A64C">
                    <a:alpha val="74902"/>
                  </a:srgbClr>
                </a:solidFill>
                <a:latin typeface="Source Sans Pro"/>
              </a:rPr>
              <a:t>*PRICE DEPENDS UPON MARKET INFLATION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65" r="0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17193074" y="8153849"/>
            <a:ext cx="1472602" cy="73630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0" y="0"/>
            <a:ext cx="1345171" cy="134517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49612" y="345969"/>
            <a:ext cx="502555" cy="476158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8763041" y="327560"/>
            <a:ext cx="494567" cy="494567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9109396" y="327560"/>
            <a:ext cx="494567" cy="494567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9455750" y="327560"/>
            <a:ext cx="494567" cy="494567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24569" y="5552701"/>
            <a:ext cx="182635" cy="182635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2A64C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7696294" y="6875467"/>
            <a:ext cx="182635" cy="182635"/>
            <a:chOff x="0" y="0"/>
            <a:chExt cx="6350000" cy="6350000"/>
          </a:xfrm>
        </p:grpSpPr>
        <p:sp>
          <p:nvSpPr>
            <p:cNvPr name="Freeform 15" id="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2A64C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3718372" y="5573524"/>
            <a:ext cx="182635" cy="182635"/>
            <a:chOff x="0" y="0"/>
            <a:chExt cx="6350000" cy="6350000"/>
          </a:xfrm>
        </p:grpSpPr>
        <p:sp>
          <p:nvSpPr>
            <p:cNvPr name="Freeform 17" id="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2A64C"/>
            </a:solidFill>
          </p:spPr>
        </p:sp>
      </p:grpSp>
      <p:pic>
        <p:nvPicPr>
          <p:cNvPr name="Picture 18" id="18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973036" y="1143843"/>
            <a:ext cx="1910068" cy="1396349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0">
            <a:off x="3816570" y="1028700"/>
            <a:ext cx="11278361" cy="527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500">
                <a:solidFill>
                  <a:srgbClr val="FFFFFF"/>
                </a:solidFill>
                <a:latin typeface="Roboto Bold"/>
              </a:rPr>
              <a:t>NON REGISTERED VEHICLES</a:t>
            </a:r>
          </a:p>
        </p:txBody>
      </p:sp>
      <p:sp>
        <p:nvSpPr>
          <p:cNvPr name="AutoShape 20" id="20"/>
          <p:cNvSpPr/>
          <p:nvPr/>
        </p:nvSpPr>
        <p:spPr>
          <a:xfrm rot="0">
            <a:off x="6129609" y="1708668"/>
            <a:ext cx="6492240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21" id="21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4813788" y="796411"/>
            <a:ext cx="1910068" cy="1396349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9584913" y="2797723"/>
            <a:ext cx="1910068" cy="1396349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9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-282449" y="-487966"/>
            <a:ext cx="1910068" cy="1396349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9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6304266" y="8890651"/>
            <a:ext cx="1910068" cy="1396349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3519129" y="-487966"/>
            <a:ext cx="11975627" cy="9490684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-1335187" y="-1545543"/>
            <a:ext cx="7862850" cy="10548261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9493938" y="-1383720"/>
            <a:ext cx="10763535" cy="8077136"/>
          </a:xfrm>
          <a:prstGeom prst="rect">
            <a:avLst/>
          </a:prstGeom>
        </p:spPr>
      </p:pic>
      <p:sp>
        <p:nvSpPr>
          <p:cNvPr name="TextBox 28" id="28"/>
          <p:cNvSpPr txBox="true"/>
          <p:nvPr/>
        </p:nvSpPr>
        <p:spPr>
          <a:xfrm rot="0">
            <a:off x="1247603" y="6175574"/>
            <a:ext cx="4479730" cy="193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RATED POWER: 1200 W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PEAK POWER: 2500 W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RANGE/CHARGE: 100/150KMS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BATTERY: 52.2V 42AH/52.2V 52AH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LOADING CAPACITY: 180KG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47603" y="5296099"/>
            <a:ext cx="2697270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62A64C"/>
                </a:solidFill>
                <a:latin typeface="Source Sans Pro Bold"/>
              </a:rPr>
              <a:t>₹1,25,000/-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8121652" y="6617216"/>
            <a:ext cx="2697270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62A64C"/>
                </a:solidFill>
                <a:latin typeface="Source Sans Pro Bold"/>
              </a:rPr>
              <a:t>₹99,000/-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4143730" y="5315274"/>
            <a:ext cx="2697270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62A64C"/>
                </a:solidFill>
                <a:latin typeface="Source Sans Pro Bold"/>
              </a:rPr>
              <a:t>₹1,15,000/-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446553" y="1973235"/>
            <a:ext cx="1044707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Roboto Bold"/>
              </a:rPr>
              <a:t>BOXER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5463096" y="1624402"/>
            <a:ext cx="782902" cy="448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Roboto Bold"/>
              </a:rPr>
              <a:t>T T X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143730" y="6022414"/>
            <a:ext cx="4479730" cy="193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RATED POWER: 250 W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PEAK POWER: 1500 W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RANGE/CHARGE: 100/200KMS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BATTERY: 60V 36AH/60V 72AH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LOADING CAPACITY: 200KG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8121652" y="7411601"/>
            <a:ext cx="4930914" cy="193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RATED POWER: 250 W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PEAK POWER: 1200 W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RANGE/CHARGE: 80/100KMS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BATTERY: 60V 26AH/60V 36AH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LOADING CAPACITY: 250KG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0105677" y="3640988"/>
            <a:ext cx="1041400" cy="448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Roboto Bold"/>
              </a:rPr>
              <a:t>SATHI </a:t>
            </a:r>
          </a:p>
        </p:txBody>
      </p:sp>
      <p:sp>
        <p:nvSpPr>
          <p:cNvPr name="AutoShape 37" id="37"/>
          <p:cNvSpPr/>
          <p:nvPr/>
        </p:nvSpPr>
        <p:spPr>
          <a:xfrm rot="5399999">
            <a:off x="4169081" y="7207738"/>
            <a:ext cx="2580897" cy="0"/>
          </a:xfrm>
          <a:prstGeom prst="line">
            <a:avLst/>
          </a:prstGeom>
          <a:ln cap="rnd" w="47625">
            <a:solidFill>
              <a:srgbClr val="4C8F3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8" id="38"/>
          <p:cNvSpPr/>
          <p:nvPr/>
        </p:nvSpPr>
        <p:spPr>
          <a:xfrm rot="5399999">
            <a:off x="10728296" y="8086606"/>
            <a:ext cx="2580897" cy="0"/>
          </a:xfrm>
          <a:prstGeom prst="line">
            <a:avLst/>
          </a:prstGeom>
          <a:ln cap="rnd" w="47625">
            <a:solidFill>
              <a:srgbClr val="4C8F3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9" id="39"/>
          <p:cNvSpPr txBox="true"/>
          <p:nvPr/>
        </p:nvSpPr>
        <p:spPr>
          <a:xfrm rot="0">
            <a:off x="2219178" y="9754101"/>
            <a:ext cx="14769569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62A64C">
                    <a:alpha val="74902"/>
                  </a:srgbClr>
                </a:solidFill>
                <a:latin typeface="Source Sans Pro"/>
              </a:rPr>
              <a:t>*PRICE DEPENDS UPON MARKET INFLATION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65" r="0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17193074" y="8153849"/>
            <a:ext cx="1472602" cy="73630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0" y="0"/>
            <a:ext cx="1345171" cy="134517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49612" y="345969"/>
            <a:ext cx="502555" cy="476158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8763041" y="327560"/>
            <a:ext cx="494567" cy="494567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9109396" y="327560"/>
            <a:ext cx="494567" cy="494567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9455750" y="327560"/>
            <a:ext cx="494567" cy="494567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49804"/>
              </a:srgbClr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24569" y="5552701"/>
            <a:ext cx="182635" cy="182635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2A64C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7494104" y="6985973"/>
            <a:ext cx="182635" cy="182635"/>
            <a:chOff x="0" y="0"/>
            <a:chExt cx="6350000" cy="6350000"/>
          </a:xfrm>
        </p:grpSpPr>
        <p:sp>
          <p:nvSpPr>
            <p:cNvPr name="Freeform 15" id="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2A64C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3718372" y="5573524"/>
            <a:ext cx="182635" cy="182635"/>
            <a:chOff x="0" y="0"/>
            <a:chExt cx="6350000" cy="6350000"/>
          </a:xfrm>
        </p:grpSpPr>
        <p:sp>
          <p:nvSpPr>
            <p:cNvPr name="Freeform 17" id="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2A64C"/>
            </a:solidFill>
          </p:spPr>
        </p:sp>
      </p:grpSp>
      <p:pic>
        <p:nvPicPr>
          <p:cNvPr name="Picture 18" id="18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915886" y="1243448"/>
            <a:ext cx="1910068" cy="1396349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0">
            <a:off x="3816570" y="1028700"/>
            <a:ext cx="11278361" cy="527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500">
                <a:solidFill>
                  <a:srgbClr val="FFFFFF"/>
                </a:solidFill>
                <a:latin typeface="Roboto Bold"/>
              </a:rPr>
              <a:t>REGISTERED VEHICLES</a:t>
            </a:r>
          </a:p>
        </p:txBody>
      </p:sp>
      <p:sp>
        <p:nvSpPr>
          <p:cNvPr name="AutoShape 20" id="20"/>
          <p:cNvSpPr/>
          <p:nvPr/>
        </p:nvSpPr>
        <p:spPr>
          <a:xfrm rot="0">
            <a:off x="6896622" y="1662502"/>
            <a:ext cx="5098310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21" id="21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4813788" y="796411"/>
            <a:ext cx="1910068" cy="1396349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9010324" y="2654848"/>
            <a:ext cx="1910068" cy="1396349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9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-282449" y="-448177"/>
            <a:ext cx="1910068" cy="1396349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9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16304266" y="8890651"/>
            <a:ext cx="1910068" cy="1396349"/>
          </a:xfrm>
          <a:prstGeom prst="rect">
            <a:avLst/>
          </a:prstGeom>
        </p:spPr>
      </p:pic>
      <p:sp>
        <p:nvSpPr>
          <p:cNvPr name="TextBox 25" id="25"/>
          <p:cNvSpPr txBox="true"/>
          <p:nvPr/>
        </p:nvSpPr>
        <p:spPr>
          <a:xfrm rot="0">
            <a:off x="1247603" y="6175574"/>
            <a:ext cx="4479730" cy="193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RATED POWER: 1200 W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PEAK POWER: 2500 W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RANGE/CHARGE: 100/150KMS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BATTERY: 60V 36AH/60V 72AH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LOADING CAPACITY: 180KG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919462" y="7522108"/>
            <a:ext cx="4930914" cy="193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RATED POWER: 1200 W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PEAK POWER: 3000 W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RANGE/CHARGE: 80/100/150KMS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BATTERY: 60V 36AH/60V 50AH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LOADING CAPACITY: 180KG</a:t>
            </a:r>
          </a:p>
        </p:txBody>
      </p:sp>
      <p:sp>
        <p:nvSpPr>
          <p:cNvPr name="AutoShape 27" id="27"/>
          <p:cNvSpPr/>
          <p:nvPr/>
        </p:nvSpPr>
        <p:spPr>
          <a:xfrm rot="5399999">
            <a:off x="4169081" y="7207738"/>
            <a:ext cx="2580897" cy="0"/>
          </a:xfrm>
          <a:prstGeom prst="line">
            <a:avLst/>
          </a:prstGeom>
          <a:ln cap="rnd" w="47625">
            <a:solidFill>
              <a:srgbClr val="4C8F3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8" id="28"/>
          <p:cNvSpPr/>
          <p:nvPr/>
        </p:nvSpPr>
        <p:spPr>
          <a:xfrm rot="5399999">
            <a:off x="10728296" y="8086606"/>
            <a:ext cx="2580897" cy="0"/>
          </a:xfrm>
          <a:prstGeom prst="line">
            <a:avLst/>
          </a:prstGeom>
          <a:ln cap="rnd" w="47625">
            <a:solidFill>
              <a:srgbClr val="4C8F36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29" id="29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3944873" y="1392049"/>
            <a:ext cx="9998314" cy="7502901"/>
          </a:xfrm>
          <a:prstGeom prst="rect">
            <a:avLst/>
          </a:prstGeom>
        </p:spPr>
      </p:pic>
      <p:pic>
        <p:nvPicPr>
          <p:cNvPr name="Picture 30" id="30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-2201501" y="-1383720"/>
            <a:ext cx="11377936" cy="8505007"/>
          </a:xfrm>
          <a:prstGeom prst="rect">
            <a:avLst/>
          </a:prstGeom>
        </p:spPr>
      </p:pic>
      <p:pic>
        <p:nvPicPr>
          <p:cNvPr name="Picture 31" id="31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1539517" y="-1236347"/>
            <a:ext cx="6922019" cy="9193606"/>
          </a:xfrm>
          <a:prstGeom prst="rect">
            <a:avLst/>
          </a:prstGeom>
        </p:spPr>
      </p:pic>
      <p:sp>
        <p:nvSpPr>
          <p:cNvPr name="TextBox 32" id="32"/>
          <p:cNvSpPr txBox="true"/>
          <p:nvPr/>
        </p:nvSpPr>
        <p:spPr>
          <a:xfrm rot="0">
            <a:off x="1247603" y="5296099"/>
            <a:ext cx="2697270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62A64C"/>
                </a:solidFill>
                <a:latin typeface="Source Sans Pro Bold"/>
              </a:rPr>
              <a:t>₹1,10,000/-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7919462" y="6727723"/>
            <a:ext cx="2697270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62A64C"/>
                </a:solidFill>
                <a:latin typeface="Source Sans Pro Bold"/>
              </a:rPr>
              <a:t>₹1,33,000/-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143730" y="5315274"/>
            <a:ext cx="2697270" cy="622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62A64C"/>
                </a:solidFill>
                <a:latin typeface="Source Sans Pro Bold"/>
              </a:rPr>
              <a:t>₹1,25,000/-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389139" y="2072839"/>
            <a:ext cx="1045236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Roboto Bold"/>
              </a:rPr>
              <a:t>RACER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5400588" y="1624402"/>
            <a:ext cx="907918" cy="448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Roboto Bold"/>
              </a:rPr>
              <a:t>RAME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4143730" y="6022414"/>
            <a:ext cx="4479730" cy="1934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RATED POWER: 2000 W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PEAK POWER: 4000 W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RANGE/CHARGE: 100KMS</a:t>
            </a: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BATTERY: 60V 36AH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Source Sans Pro"/>
              </a:rPr>
              <a:t>LOADING CAPACITY: 180KG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9797987" y="3498113"/>
            <a:ext cx="507603" cy="448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Roboto Bold"/>
              </a:rPr>
              <a:t>D B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880073" y="9762122"/>
            <a:ext cx="14769569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62A64C">
                    <a:alpha val="74902"/>
                  </a:srgbClr>
                </a:solidFill>
                <a:latin typeface="Source Sans Pro"/>
              </a:rPr>
              <a:t>*PRICE DEPENDS UPON MARKET INFLATION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DAFXnCW-84M</dc:identifier>
  <dcterms:modified xsi:type="dcterms:W3CDTF">2011-08-01T06:04:30Z</dcterms:modified>
  <cp:revision>1</cp:revision>
  <dc:title>Green Natural Green House Presentation</dc:title>
</cp:coreProperties>
</file>